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Poppins ExtraBold"/>
      <p:bold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Jr2C3UO6P/eDSsXf4QyTlOCja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5368BF-5556-44C8-8145-9034ED3E362F}">
  <a:tblStyle styleId="{495368BF-5556-44C8-8145-9034ED3E36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35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ExtraBold-bold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5" name="Google Shape;19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3" name="Google Shape;35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28fb2a21d63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3" name="Google Shape;3773;g28fb2a21d6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4" name="Google Shape;40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6" name="Google Shape;4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g2fbe35752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7" name="Google Shape;4447;g2fbe3575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2fbb1b8220c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0" name="Google Shape;4700;g2fbb1b8220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9" name="Google Shape;49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8" name="Google Shape;51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6" name="Shape 5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" name="Google Shape;5447;g28fb2a21d63_0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8" name="Google Shape;5448;g28fb2a21d63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6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7" name="Google Shape;569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8" name="Google Shape;56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7" name="Google Shape;20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2" name="Google Shape;24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28fb2a21d6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5" name="Google Shape;2675;g28fb2a21d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4" name="Google Shape;28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6" name="Google Shape;30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7" name="Google Shape;3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2fbb1b822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5" name="Google Shape;3355;g2fbb1b822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2"/>
          <p:cNvSpPr txBox="1"/>
          <p:nvPr>
            <p:ph type="ctrTitle"/>
          </p:nvPr>
        </p:nvSpPr>
        <p:spPr>
          <a:xfrm>
            <a:off x="713225" y="781775"/>
            <a:ext cx="4783500" cy="24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62"/>
          <p:cNvSpPr txBox="1"/>
          <p:nvPr>
            <p:ph idx="1" type="subTitle"/>
          </p:nvPr>
        </p:nvSpPr>
        <p:spPr>
          <a:xfrm>
            <a:off x="713225" y="3064025"/>
            <a:ext cx="4783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62"/>
          <p:cNvGrpSpPr/>
          <p:nvPr/>
        </p:nvGrpSpPr>
        <p:grpSpPr>
          <a:xfrm>
            <a:off x="441277" y="4211105"/>
            <a:ext cx="1109095" cy="932250"/>
            <a:chOff x="1507450" y="3919292"/>
            <a:chExt cx="953486" cy="801453"/>
          </a:xfrm>
        </p:grpSpPr>
        <p:grpSp>
          <p:nvGrpSpPr>
            <p:cNvPr id="12" name="Google Shape;12;p6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13" name="Google Shape;13;p6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6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6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6;p6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17" name="Google Shape;17;p6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6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6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6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1" name="Google Shape;21;p6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6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6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6" name="Google Shape;826;p71"/>
          <p:cNvSpPr txBox="1"/>
          <p:nvPr>
            <p:ph idx="1" type="subTitle"/>
          </p:nvPr>
        </p:nvSpPr>
        <p:spPr>
          <a:xfrm>
            <a:off x="720002" y="1467436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7" name="Google Shape;827;p71"/>
          <p:cNvSpPr txBox="1"/>
          <p:nvPr>
            <p:ph idx="2" type="subTitle"/>
          </p:nvPr>
        </p:nvSpPr>
        <p:spPr>
          <a:xfrm>
            <a:off x="3579000" y="1467436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8" name="Google Shape;828;p71"/>
          <p:cNvSpPr txBox="1"/>
          <p:nvPr>
            <p:ph idx="3" type="subTitle"/>
          </p:nvPr>
        </p:nvSpPr>
        <p:spPr>
          <a:xfrm>
            <a:off x="720002" y="3045325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9" name="Google Shape;829;p71"/>
          <p:cNvSpPr txBox="1"/>
          <p:nvPr>
            <p:ph idx="4" type="subTitle"/>
          </p:nvPr>
        </p:nvSpPr>
        <p:spPr>
          <a:xfrm>
            <a:off x="3579000" y="3045325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30" name="Google Shape;830;p71"/>
          <p:cNvSpPr txBox="1"/>
          <p:nvPr>
            <p:ph idx="5" type="subTitle"/>
          </p:nvPr>
        </p:nvSpPr>
        <p:spPr>
          <a:xfrm>
            <a:off x="6437998" y="1467436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31" name="Google Shape;831;p71"/>
          <p:cNvSpPr txBox="1"/>
          <p:nvPr>
            <p:ph idx="6" type="subTitle"/>
          </p:nvPr>
        </p:nvSpPr>
        <p:spPr>
          <a:xfrm>
            <a:off x="6437998" y="3045325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32" name="Google Shape;832;p71"/>
          <p:cNvSpPr txBox="1"/>
          <p:nvPr>
            <p:ph idx="7" type="subTitle"/>
          </p:nvPr>
        </p:nvSpPr>
        <p:spPr>
          <a:xfrm>
            <a:off x="723902" y="1183863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71"/>
          <p:cNvSpPr txBox="1"/>
          <p:nvPr>
            <p:ph idx="8" type="subTitle"/>
          </p:nvPr>
        </p:nvSpPr>
        <p:spPr>
          <a:xfrm>
            <a:off x="3582900" y="1183863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4" name="Google Shape;834;p71"/>
          <p:cNvSpPr txBox="1"/>
          <p:nvPr>
            <p:ph idx="9" type="subTitle"/>
          </p:nvPr>
        </p:nvSpPr>
        <p:spPr>
          <a:xfrm>
            <a:off x="6441898" y="1183863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5" name="Google Shape;835;p71"/>
          <p:cNvSpPr txBox="1"/>
          <p:nvPr>
            <p:ph idx="13" type="subTitle"/>
          </p:nvPr>
        </p:nvSpPr>
        <p:spPr>
          <a:xfrm>
            <a:off x="723902" y="27585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71"/>
          <p:cNvSpPr txBox="1"/>
          <p:nvPr>
            <p:ph idx="14" type="subTitle"/>
          </p:nvPr>
        </p:nvSpPr>
        <p:spPr>
          <a:xfrm>
            <a:off x="3582900" y="27585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71"/>
          <p:cNvSpPr txBox="1"/>
          <p:nvPr>
            <p:ph idx="15" type="subTitle"/>
          </p:nvPr>
        </p:nvSpPr>
        <p:spPr>
          <a:xfrm>
            <a:off x="6441898" y="27585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8" name="Google Shape;838;p71"/>
          <p:cNvSpPr/>
          <p:nvPr/>
        </p:nvSpPr>
        <p:spPr>
          <a:xfrm>
            <a:off x="7653349" y="4173425"/>
            <a:ext cx="2989500" cy="29895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9" name="Google Shape;839;p71"/>
          <p:cNvGrpSpPr/>
          <p:nvPr/>
        </p:nvGrpSpPr>
        <p:grpSpPr>
          <a:xfrm flipH="1">
            <a:off x="-1191848" y="3286771"/>
            <a:ext cx="13848078" cy="1717216"/>
            <a:chOff x="3225200" y="1878300"/>
            <a:chExt cx="5251850" cy="651250"/>
          </a:xfrm>
        </p:grpSpPr>
        <p:sp>
          <p:nvSpPr>
            <p:cNvPr id="840" name="Google Shape;840;p71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1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1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1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1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1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1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1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1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1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1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1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1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1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1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1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1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1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1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1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1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1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1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1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1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1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1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1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1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1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1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1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1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1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1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1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1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1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1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1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1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1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1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1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1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1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1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1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1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1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1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1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1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1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1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1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1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1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1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1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1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1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1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1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1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1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1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1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1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1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1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1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1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1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1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1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1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1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1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1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1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1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1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1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1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1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71"/>
          <p:cNvGrpSpPr/>
          <p:nvPr/>
        </p:nvGrpSpPr>
        <p:grpSpPr>
          <a:xfrm flipH="1">
            <a:off x="7595343" y="4513137"/>
            <a:ext cx="514249" cy="630515"/>
            <a:chOff x="1551613" y="4513162"/>
            <a:chExt cx="514249" cy="630515"/>
          </a:xfrm>
        </p:grpSpPr>
        <p:grpSp>
          <p:nvGrpSpPr>
            <p:cNvPr id="989" name="Google Shape;989;p71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2"/>
            </a:xfrm>
          </p:grpSpPr>
          <p:sp>
            <p:nvSpPr>
              <p:cNvPr id="990" name="Google Shape;990;p7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7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7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3" name="Google Shape;993;p71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2"/>
            </a:xfrm>
          </p:grpSpPr>
          <p:sp>
            <p:nvSpPr>
              <p:cNvPr id="994" name="Google Shape;994;p7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7" name="Google Shape;997;p71"/>
          <p:cNvGrpSpPr/>
          <p:nvPr/>
        </p:nvGrpSpPr>
        <p:grpSpPr>
          <a:xfrm>
            <a:off x="525889" y="4302920"/>
            <a:ext cx="374657" cy="463150"/>
            <a:chOff x="8243489" y="4050570"/>
            <a:chExt cx="374657" cy="463150"/>
          </a:xfrm>
        </p:grpSpPr>
        <p:sp>
          <p:nvSpPr>
            <p:cNvPr id="998" name="Google Shape;998;p71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71"/>
          <p:cNvGrpSpPr/>
          <p:nvPr/>
        </p:nvGrpSpPr>
        <p:grpSpPr>
          <a:xfrm flipH="1" rot="5400000">
            <a:off x="-3012219" y="-1504721"/>
            <a:ext cx="6382937" cy="1623549"/>
            <a:chOff x="713181" y="3935229"/>
            <a:chExt cx="6382937" cy="1623549"/>
          </a:xfrm>
        </p:grpSpPr>
        <p:sp>
          <p:nvSpPr>
            <p:cNvPr id="1001" name="Google Shape;1001;p71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2" name="Google Shape;1002;p71"/>
            <p:cNvGrpSpPr/>
            <p:nvPr/>
          </p:nvGrpSpPr>
          <p:grpSpPr>
            <a:xfrm flipH="1" rot="5400000">
              <a:off x="3392072" y="1847513"/>
              <a:ext cx="1257637" cy="5799003"/>
              <a:chOff x="3563222" y="101822"/>
              <a:chExt cx="1212180" cy="5125964"/>
            </a:xfrm>
          </p:grpSpPr>
          <p:sp>
            <p:nvSpPr>
              <p:cNvPr id="1003" name="Google Shape;1003;p71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71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71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71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71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71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71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71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71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71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71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71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71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71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71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1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71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71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71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1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71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71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71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71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71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71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71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71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71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71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71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71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71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71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71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71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71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71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71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71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71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71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71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71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71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71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71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71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71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71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71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71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71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71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71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71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71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71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71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71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71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71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71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71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71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71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71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71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71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71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71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71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71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71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71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71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71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71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71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71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71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71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71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71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2"/>
          <p:cNvSpPr/>
          <p:nvPr/>
        </p:nvSpPr>
        <p:spPr>
          <a:xfrm>
            <a:off x="4666500" y="3899375"/>
            <a:ext cx="4477500" cy="44775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9" name="Google Shape;1089;p72"/>
          <p:cNvGrpSpPr/>
          <p:nvPr/>
        </p:nvGrpSpPr>
        <p:grpSpPr>
          <a:xfrm>
            <a:off x="-2900148" y="3294521"/>
            <a:ext cx="13848078" cy="1717216"/>
            <a:chOff x="3225200" y="1878300"/>
            <a:chExt cx="5251850" cy="651250"/>
          </a:xfrm>
        </p:grpSpPr>
        <p:sp>
          <p:nvSpPr>
            <p:cNvPr id="1090" name="Google Shape;1090;p72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2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2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2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2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2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2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2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2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2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2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2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2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2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2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2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2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2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2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2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2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2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2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2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2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2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2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2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2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2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2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2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2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2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2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2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2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2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2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2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2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2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2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2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2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2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2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2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2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2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2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2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2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2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2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2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2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2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2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2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2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2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2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2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2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2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2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2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2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2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2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2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2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2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2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2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2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2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2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2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2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2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2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2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2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2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2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2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2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2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2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2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2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2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2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2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2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2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2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2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2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2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2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2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2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2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2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2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2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2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2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2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2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2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2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2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2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2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2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2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2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2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2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2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2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2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2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2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2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2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2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2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2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72"/>
          <p:cNvGrpSpPr/>
          <p:nvPr/>
        </p:nvGrpSpPr>
        <p:grpSpPr>
          <a:xfrm>
            <a:off x="2554563" y="3973589"/>
            <a:ext cx="750012" cy="630423"/>
            <a:chOff x="1507450" y="3919292"/>
            <a:chExt cx="953486" cy="801453"/>
          </a:xfrm>
        </p:grpSpPr>
        <p:grpSp>
          <p:nvGrpSpPr>
            <p:cNvPr id="1239" name="Google Shape;1239;p7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1240" name="Google Shape;1240;p7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7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7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3" name="Google Shape;1243;p7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1244" name="Google Shape;1244;p7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7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7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" name="Google Shape;1247;p7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1248" name="Google Shape;1248;p7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7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7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51" name="Google Shape;1251;p72"/>
          <p:cNvGrpSpPr/>
          <p:nvPr/>
        </p:nvGrpSpPr>
        <p:grpSpPr>
          <a:xfrm>
            <a:off x="8430769" y="-2623342"/>
            <a:ext cx="4242221" cy="6761580"/>
            <a:chOff x="1336575" y="1389950"/>
            <a:chExt cx="1583450" cy="2523825"/>
          </a:xfrm>
        </p:grpSpPr>
        <p:sp>
          <p:nvSpPr>
            <p:cNvPr id="1252" name="Google Shape;1252;p72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2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2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2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2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2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2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2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2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2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2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2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2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2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2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2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2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2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2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2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2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2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2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2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2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2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2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2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72"/>
          <p:cNvSpPr txBox="1"/>
          <p:nvPr>
            <p:ph type="title"/>
          </p:nvPr>
        </p:nvSpPr>
        <p:spPr>
          <a:xfrm>
            <a:off x="697581" y="2119152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1" name="Google Shape;1291;p72"/>
          <p:cNvSpPr txBox="1"/>
          <p:nvPr>
            <p:ph idx="1" type="subTitle"/>
          </p:nvPr>
        </p:nvSpPr>
        <p:spPr>
          <a:xfrm>
            <a:off x="697594" y="2931227"/>
            <a:ext cx="358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2" name="Google Shape;1292;p72"/>
          <p:cNvSpPr txBox="1"/>
          <p:nvPr>
            <p:ph idx="2" type="title"/>
          </p:nvPr>
        </p:nvSpPr>
        <p:spPr>
          <a:xfrm>
            <a:off x="2779044" y="539500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3" name="Google Shape;1293;p72"/>
          <p:cNvSpPr txBox="1"/>
          <p:nvPr>
            <p:ph idx="3" type="subTitle"/>
          </p:nvPr>
        </p:nvSpPr>
        <p:spPr>
          <a:xfrm>
            <a:off x="2779056" y="1351581"/>
            <a:ext cx="358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4" name="Google Shape;1294;p72"/>
          <p:cNvSpPr txBox="1"/>
          <p:nvPr>
            <p:ph idx="4" type="title"/>
          </p:nvPr>
        </p:nvSpPr>
        <p:spPr>
          <a:xfrm>
            <a:off x="4860506" y="2119152"/>
            <a:ext cx="3585900" cy="7689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5" name="Google Shape;1295;p72"/>
          <p:cNvSpPr txBox="1"/>
          <p:nvPr>
            <p:ph idx="5" type="subTitle"/>
          </p:nvPr>
        </p:nvSpPr>
        <p:spPr>
          <a:xfrm>
            <a:off x="4860519" y="2931227"/>
            <a:ext cx="358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73"/>
          <p:cNvGrpSpPr/>
          <p:nvPr/>
        </p:nvGrpSpPr>
        <p:grpSpPr>
          <a:xfrm rot="10800000">
            <a:off x="-3430655" y="-422663"/>
            <a:ext cx="4143889" cy="6604850"/>
            <a:chOff x="1336575" y="1389950"/>
            <a:chExt cx="1583450" cy="2523825"/>
          </a:xfrm>
        </p:grpSpPr>
        <p:sp>
          <p:nvSpPr>
            <p:cNvPr id="1298" name="Google Shape;1298;p73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3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3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3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3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3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3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3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3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3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3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3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3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3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3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3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3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3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3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3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3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3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3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3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3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3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3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3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3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3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3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7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7" name="Google Shape;1337;p73"/>
          <p:cNvSpPr/>
          <p:nvPr/>
        </p:nvSpPr>
        <p:spPr>
          <a:xfrm>
            <a:off x="6579850" y="4758763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8" name="Google Shape;1338;p73"/>
          <p:cNvGrpSpPr/>
          <p:nvPr/>
        </p:nvGrpSpPr>
        <p:grpSpPr>
          <a:xfrm rot="10800000">
            <a:off x="8179461" y="-2262169"/>
            <a:ext cx="964529" cy="2918046"/>
            <a:chOff x="1825573" y="1896181"/>
            <a:chExt cx="964529" cy="2918046"/>
          </a:xfrm>
        </p:grpSpPr>
        <p:sp>
          <p:nvSpPr>
            <p:cNvPr id="1339" name="Google Shape;1339;p73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0" name="Google Shape;1340;p73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341" name="Google Shape;1341;p7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7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7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7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7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7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7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7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7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7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7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7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7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7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7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7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7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7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7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7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7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7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7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7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7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7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7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7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7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7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7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7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7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7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7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7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7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7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7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7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7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7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7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7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7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7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7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7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7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2" name="Google Shape;1392;p73"/>
          <p:cNvGrpSpPr/>
          <p:nvPr/>
        </p:nvGrpSpPr>
        <p:grpSpPr>
          <a:xfrm flipH="1">
            <a:off x="8070193" y="4512987"/>
            <a:ext cx="514249" cy="630515"/>
            <a:chOff x="1551613" y="4513162"/>
            <a:chExt cx="514249" cy="630515"/>
          </a:xfrm>
        </p:grpSpPr>
        <p:grpSp>
          <p:nvGrpSpPr>
            <p:cNvPr id="1393" name="Google Shape;1393;p73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2"/>
            </a:xfrm>
          </p:grpSpPr>
          <p:sp>
            <p:nvSpPr>
              <p:cNvPr id="1394" name="Google Shape;1394;p7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7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7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7" name="Google Shape;1397;p73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2"/>
            </a:xfrm>
          </p:grpSpPr>
          <p:sp>
            <p:nvSpPr>
              <p:cNvPr id="1398" name="Google Shape;1398;p7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7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7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1" name="Google Shape;1401;p73"/>
          <p:cNvGrpSpPr/>
          <p:nvPr/>
        </p:nvGrpSpPr>
        <p:grpSpPr>
          <a:xfrm>
            <a:off x="338564" y="2885170"/>
            <a:ext cx="374657" cy="463150"/>
            <a:chOff x="8243489" y="4050570"/>
            <a:chExt cx="374657" cy="463150"/>
          </a:xfrm>
        </p:grpSpPr>
        <p:sp>
          <p:nvSpPr>
            <p:cNvPr id="1402" name="Google Shape;1402;p73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3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7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6" name="Google Shape;1406;p74"/>
          <p:cNvSpPr/>
          <p:nvPr/>
        </p:nvSpPr>
        <p:spPr>
          <a:xfrm>
            <a:off x="6976825" y="446548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7" name="Google Shape;1407;p74"/>
          <p:cNvGrpSpPr/>
          <p:nvPr/>
        </p:nvGrpSpPr>
        <p:grpSpPr>
          <a:xfrm>
            <a:off x="8024111" y="4358656"/>
            <a:ext cx="964529" cy="2918046"/>
            <a:chOff x="1825573" y="1896181"/>
            <a:chExt cx="964529" cy="2918046"/>
          </a:xfrm>
        </p:grpSpPr>
        <p:sp>
          <p:nvSpPr>
            <p:cNvPr id="1408" name="Google Shape;1408;p74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9" name="Google Shape;1409;p74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410" name="Google Shape;1410;p74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74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74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74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74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74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74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74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74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74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74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74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74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74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74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74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74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74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74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74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74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74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74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74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74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74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74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74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74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74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74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74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74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74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74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74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74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74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74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74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74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74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74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74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74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74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74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74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74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74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74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61" name="Google Shape;1461;p74"/>
          <p:cNvGrpSpPr/>
          <p:nvPr/>
        </p:nvGrpSpPr>
        <p:grpSpPr>
          <a:xfrm flipH="1">
            <a:off x="456093" y="4513162"/>
            <a:ext cx="514249" cy="630515"/>
            <a:chOff x="1551613" y="4513162"/>
            <a:chExt cx="514249" cy="630515"/>
          </a:xfrm>
        </p:grpSpPr>
        <p:grpSp>
          <p:nvGrpSpPr>
            <p:cNvPr id="1462" name="Google Shape;1462;p74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2"/>
            </a:xfrm>
          </p:grpSpPr>
          <p:sp>
            <p:nvSpPr>
              <p:cNvPr id="1463" name="Google Shape;1463;p7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7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7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74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2"/>
            </a:xfrm>
          </p:grpSpPr>
          <p:sp>
            <p:nvSpPr>
              <p:cNvPr id="1467" name="Google Shape;1467;p7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7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7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70" name="Google Shape;1470;p74"/>
          <p:cNvGrpSpPr/>
          <p:nvPr/>
        </p:nvGrpSpPr>
        <p:grpSpPr>
          <a:xfrm>
            <a:off x="-1359250" y="-107675"/>
            <a:ext cx="2079250" cy="1802500"/>
            <a:chOff x="349725" y="59275"/>
            <a:chExt cx="2079250" cy="1802500"/>
          </a:xfrm>
        </p:grpSpPr>
        <p:sp>
          <p:nvSpPr>
            <p:cNvPr id="1471" name="Google Shape;1471;p74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3" name="Google Shape;1473;p74"/>
          <p:cNvGrpSpPr/>
          <p:nvPr/>
        </p:nvGrpSpPr>
        <p:grpSpPr>
          <a:xfrm>
            <a:off x="8319039" y="4002345"/>
            <a:ext cx="374657" cy="463150"/>
            <a:chOff x="8243489" y="4050570"/>
            <a:chExt cx="374657" cy="463150"/>
          </a:xfrm>
        </p:grpSpPr>
        <p:sp>
          <p:nvSpPr>
            <p:cNvPr id="1474" name="Google Shape;1474;p74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75"/>
          <p:cNvSpPr/>
          <p:nvPr/>
        </p:nvSpPr>
        <p:spPr>
          <a:xfrm>
            <a:off x="6901213" y="4246263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8" name="Google Shape;1478;p75"/>
          <p:cNvGrpSpPr/>
          <p:nvPr/>
        </p:nvGrpSpPr>
        <p:grpSpPr>
          <a:xfrm flipH="1" rot="5400000">
            <a:off x="-1411213" y="-902645"/>
            <a:ext cx="1103228" cy="3337661"/>
            <a:chOff x="1825573" y="1896181"/>
            <a:chExt cx="964529" cy="2918046"/>
          </a:xfrm>
        </p:grpSpPr>
        <p:sp>
          <p:nvSpPr>
            <p:cNvPr id="1479" name="Google Shape;1479;p75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75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481" name="Google Shape;1481;p75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75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75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75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75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75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75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75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5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5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5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5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5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5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75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75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5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5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5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5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5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5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75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75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5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75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75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5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75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75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75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75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75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5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5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75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75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5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5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75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75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75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75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75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75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75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75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75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75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75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75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2" name="Google Shape;1532;p75"/>
          <p:cNvGrpSpPr/>
          <p:nvPr/>
        </p:nvGrpSpPr>
        <p:grpSpPr>
          <a:xfrm rot="5400000">
            <a:off x="3794695" y="3373512"/>
            <a:ext cx="4143889" cy="6604850"/>
            <a:chOff x="1336575" y="1389950"/>
            <a:chExt cx="1583450" cy="2523825"/>
          </a:xfrm>
        </p:grpSpPr>
        <p:sp>
          <p:nvSpPr>
            <p:cNvPr id="1533" name="Google Shape;1533;p75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5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5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5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5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5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5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5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5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5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5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5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5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5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5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5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5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5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5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5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5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5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5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5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5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5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5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5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5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5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5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5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5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5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5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5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75"/>
          <p:cNvGrpSpPr/>
          <p:nvPr/>
        </p:nvGrpSpPr>
        <p:grpSpPr>
          <a:xfrm>
            <a:off x="8243439" y="4320295"/>
            <a:ext cx="374657" cy="463150"/>
            <a:chOff x="8243489" y="4050570"/>
            <a:chExt cx="374657" cy="463150"/>
          </a:xfrm>
        </p:grpSpPr>
        <p:sp>
          <p:nvSpPr>
            <p:cNvPr id="1572" name="Google Shape;1572;p75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5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4" name="Google Shape;1574;p75"/>
          <p:cNvGrpSpPr/>
          <p:nvPr/>
        </p:nvGrpSpPr>
        <p:grpSpPr>
          <a:xfrm>
            <a:off x="366588" y="4512987"/>
            <a:ext cx="514249" cy="630515"/>
            <a:chOff x="366588" y="4512987"/>
            <a:chExt cx="514249" cy="630515"/>
          </a:xfrm>
        </p:grpSpPr>
        <p:grpSp>
          <p:nvGrpSpPr>
            <p:cNvPr id="1575" name="Google Shape;1575;p75"/>
            <p:cNvGrpSpPr/>
            <p:nvPr/>
          </p:nvGrpSpPr>
          <p:grpSpPr>
            <a:xfrm>
              <a:off x="366588" y="4512987"/>
              <a:ext cx="347653" cy="630515"/>
              <a:chOff x="3816307" y="2352225"/>
              <a:chExt cx="1213027" cy="2199982"/>
            </a:xfrm>
          </p:grpSpPr>
          <p:sp>
            <p:nvSpPr>
              <p:cNvPr id="1576" name="Google Shape;1576;p7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7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9" name="Google Shape;1579;p75"/>
            <p:cNvGrpSpPr/>
            <p:nvPr/>
          </p:nvGrpSpPr>
          <p:grpSpPr>
            <a:xfrm>
              <a:off x="714046" y="4839586"/>
              <a:ext cx="166791" cy="302717"/>
              <a:chOff x="3816307" y="2352225"/>
              <a:chExt cx="1213027" cy="2199982"/>
            </a:xfrm>
          </p:grpSpPr>
          <p:sp>
            <p:nvSpPr>
              <p:cNvPr id="1580" name="Google Shape;1580;p7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7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3" name="Google Shape;1583;p7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0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76"/>
          <p:cNvSpPr/>
          <p:nvPr/>
        </p:nvSpPr>
        <p:spPr>
          <a:xfrm>
            <a:off x="-840651" y="5031825"/>
            <a:ext cx="2989500" cy="29895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6" name="Google Shape;1586;p76"/>
          <p:cNvGrpSpPr/>
          <p:nvPr/>
        </p:nvGrpSpPr>
        <p:grpSpPr>
          <a:xfrm rot="10800000">
            <a:off x="161612" y="-2694820"/>
            <a:ext cx="1103228" cy="3337661"/>
            <a:chOff x="1825573" y="1896181"/>
            <a:chExt cx="964529" cy="2918046"/>
          </a:xfrm>
        </p:grpSpPr>
        <p:sp>
          <p:nvSpPr>
            <p:cNvPr id="1587" name="Google Shape;1587;p76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8" name="Google Shape;1588;p76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589" name="Google Shape;1589;p76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6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76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76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76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76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76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76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76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76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76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76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76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76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76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76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76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76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76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76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76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6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76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76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76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6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76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76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76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76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6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76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76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76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6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76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76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76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76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76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76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76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76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76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76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76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76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76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76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76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76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0" name="Google Shape;1640;p76"/>
          <p:cNvGrpSpPr/>
          <p:nvPr/>
        </p:nvGrpSpPr>
        <p:grpSpPr>
          <a:xfrm flipH="1">
            <a:off x="6950195" y="1503462"/>
            <a:ext cx="4143889" cy="6604850"/>
            <a:chOff x="1336575" y="1389950"/>
            <a:chExt cx="1583450" cy="2523825"/>
          </a:xfrm>
        </p:grpSpPr>
        <p:sp>
          <p:nvSpPr>
            <p:cNvPr id="1641" name="Google Shape;1641;p76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6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6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6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6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6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6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6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6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6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6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6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6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6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6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6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6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6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6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6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6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6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6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6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6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6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6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9" name="Google Shape;1679;p76"/>
          <p:cNvGrpSpPr/>
          <p:nvPr/>
        </p:nvGrpSpPr>
        <p:grpSpPr>
          <a:xfrm>
            <a:off x="460302" y="4513090"/>
            <a:ext cx="505852" cy="630413"/>
            <a:chOff x="666102" y="2406765"/>
            <a:chExt cx="505852" cy="630413"/>
          </a:xfrm>
        </p:grpSpPr>
        <p:grpSp>
          <p:nvGrpSpPr>
            <p:cNvPr id="1680" name="Google Shape;1680;p76"/>
            <p:cNvGrpSpPr/>
            <p:nvPr/>
          </p:nvGrpSpPr>
          <p:grpSpPr>
            <a:xfrm>
              <a:off x="1005172" y="2632603"/>
              <a:ext cx="166782" cy="404575"/>
              <a:chOff x="3816313" y="1611982"/>
              <a:chExt cx="1212958" cy="2940225"/>
            </a:xfrm>
          </p:grpSpPr>
          <p:sp>
            <p:nvSpPr>
              <p:cNvPr id="1681" name="Google Shape;1681;p7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7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7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76"/>
            <p:cNvGrpSpPr/>
            <p:nvPr/>
          </p:nvGrpSpPr>
          <p:grpSpPr>
            <a:xfrm>
              <a:off x="666102" y="2406765"/>
              <a:ext cx="259816" cy="630384"/>
              <a:chOff x="3816313" y="1611982"/>
              <a:chExt cx="1212958" cy="2940225"/>
            </a:xfrm>
          </p:grpSpPr>
          <p:sp>
            <p:nvSpPr>
              <p:cNvPr id="1685" name="Google Shape;1685;p7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7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7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8" name="Google Shape;1688;p7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9" name="Google Shape;1689;p76"/>
          <p:cNvSpPr txBox="1"/>
          <p:nvPr>
            <p:ph idx="1" type="subTitle"/>
          </p:nvPr>
        </p:nvSpPr>
        <p:spPr>
          <a:xfrm>
            <a:off x="713225" y="930738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690" name="Google Shape;1690;p76"/>
          <p:cNvGrpSpPr/>
          <p:nvPr/>
        </p:nvGrpSpPr>
        <p:grpSpPr>
          <a:xfrm>
            <a:off x="8243439" y="4325320"/>
            <a:ext cx="374657" cy="463150"/>
            <a:chOff x="8243489" y="4050570"/>
            <a:chExt cx="374657" cy="463150"/>
          </a:xfrm>
        </p:grpSpPr>
        <p:sp>
          <p:nvSpPr>
            <p:cNvPr id="1691" name="Google Shape;1691;p76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6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7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5" name="Google Shape;1695;p77"/>
          <p:cNvSpPr txBox="1"/>
          <p:nvPr>
            <p:ph idx="1" type="subTitle"/>
          </p:nvPr>
        </p:nvSpPr>
        <p:spPr>
          <a:xfrm>
            <a:off x="713225" y="1342550"/>
            <a:ext cx="38253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696" name="Google Shape;1696;p77"/>
          <p:cNvGrpSpPr/>
          <p:nvPr/>
        </p:nvGrpSpPr>
        <p:grpSpPr>
          <a:xfrm>
            <a:off x="-1359250" y="-412400"/>
            <a:ext cx="2079250" cy="1802500"/>
            <a:chOff x="349725" y="59275"/>
            <a:chExt cx="2079250" cy="1802500"/>
          </a:xfrm>
        </p:grpSpPr>
        <p:sp>
          <p:nvSpPr>
            <p:cNvPr id="1697" name="Google Shape;1697;p77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77"/>
          <p:cNvGrpSpPr/>
          <p:nvPr/>
        </p:nvGrpSpPr>
        <p:grpSpPr>
          <a:xfrm>
            <a:off x="338213" y="4513064"/>
            <a:ext cx="750012" cy="630423"/>
            <a:chOff x="1507450" y="3919292"/>
            <a:chExt cx="953486" cy="801453"/>
          </a:xfrm>
        </p:grpSpPr>
        <p:grpSp>
          <p:nvGrpSpPr>
            <p:cNvPr id="1700" name="Google Shape;1700;p77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1701" name="Google Shape;1701;p7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7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7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4" name="Google Shape;1704;p77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1705" name="Google Shape;1705;p7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7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7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8" name="Google Shape;1708;p77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1709" name="Google Shape;1709;p7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7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7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81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6" name="Google Shape;1716;p8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8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63"/>
          <p:cNvSpPr txBox="1"/>
          <p:nvPr>
            <p:ph idx="2" type="title"/>
          </p:nvPr>
        </p:nvSpPr>
        <p:spPr>
          <a:xfrm>
            <a:off x="1692288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63"/>
          <p:cNvSpPr txBox="1"/>
          <p:nvPr>
            <p:ph idx="3" type="title"/>
          </p:nvPr>
        </p:nvSpPr>
        <p:spPr>
          <a:xfrm>
            <a:off x="1692288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3"/>
          <p:cNvSpPr txBox="1"/>
          <p:nvPr>
            <p:ph idx="4" type="title"/>
          </p:nvPr>
        </p:nvSpPr>
        <p:spPr>
          <a:xfrm>
            <a:off x="4044300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63"/>
          <p:cNvSpPr txBox="1"/>
          <p:nvPr>
            <p:ph idx="5" type="title"/>
          </p:nvPr>
        </p:nvSpPr>
        <p:spPr>
          <a:xfrm>
            <a:off x="4044300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63"/>
          <p:cNvSpPr txBox="1"/>
          <p:nvPr>
            <p:ph idx="6" type="title"/>
          </p:nvPr>
        </p:nvSpPr>
        <p:spPr>
          <a:xfrm>
            <a:off x="6394512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3"/>
          <p:cNvSpPr txBox="1"/>
          <p:nvPr>
            <p:ph idx="7" type="title"/>
          </p:nvPr>
        </p:nvSpPr>
        <p:spPr>
          <a:xfrm>
            <a:off x="6394512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63"/>
          <p:cNvSpPr txBox="1"/>
          <p:nvPr>
            <p:ph idx="1" type="subTitle"/>
          </p:nvPr>
        </p:nvSpPr>
        <p:spPr>
          <a:xfrm>
            <a:off x="1346688" y="2002563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63"/>
          <p:cNvSpPr txBox="1"/>
          <p:nvPr>
            <p:ph idx="8" type="subTitle"/>
          </p:nvPr>
        </p:nvSpPr>
        <p:spPr>
          <a:xfrm>
            <a:off x="3698700" y="2002563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63"/>
          <p:cNvSpPr txBox="1"/>
          <p:nvPr>
            <p:ph idx="9" type="subTitle"/>
          </p:nvPr>
        </p:nvSpPr>
        <p:spPr>
          <a:xfrm>
            <a:off x="6047112" y="2002575"/>
            <a:ext cx="1750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63"/>
          <p:cNvSpPr txBox="1"/>
          <p:nvPr>
            <p:ph idx="13" type="subTitle"/>
          </p:nvPr>
        </p:nvSpPr>
        <p:spPr>
          <a:xfrm>
            <a:off x="1346688" y="3505100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3"/>
          <p:cNvSpPr txBox="1"/>
          <p:nvPr>
            <p:ph idx="14" type="subTitle"/>
          </p:nvPr>
        </p:nvSpPr>
        <p:spPr>
          <a:xfrm>
            <a:off x="3698700" y="3505100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63"/>
          <p:cNvSpPr txBox="1"/>
          <p:nvPr>
            <p:ph idx="15" type="subTitle"/>
          </p:nvPr>
        </p:nvSpPr>
        <p:spPr>
          <a:xfrm>
            <a:off x="6047112" y="3505103"/>
            <a:ext cx="1750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63"/>
          <p:cNvSpPr/>
          <p:nvPr/>
        </p:nvSpPr>
        <p:spPr>
          <a:xfrm>
            <a:off x="-1874837" y="399568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63"/>
          <p:cNvGrpSpPr/>
          <p:nvPr/>
        </p:nvGrpSpPr>
        <p:grpSpPr>
          <a:xfrm flipH="1">
            <a:off x="5481470" y="1514187"/>
            <a:ext cx="4143889" cy="6604850"/>
            <a:chOff x="1336575" y="1389950"/>
            <a:chExt cx="1583450" cy="2523825"/>
          </a:xfrm>
        </p:grpSpPr>
        <p:sp>
          <p:nvSpPr>
            <p:cNvPr id="40" name="Google Shape;40;p63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3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3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3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3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3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3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3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3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3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3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3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3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3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3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3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3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3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3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3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3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3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3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3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3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3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3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3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3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3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3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3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3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3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3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63"/>
          <p:cNvGrpSpPr/>
          <p:nvPr/>
        </p:nvGrpSpPr>
        <p:grpSpPr>
          <a:xfrm rot="5400000">
            <a:off x="-1426438" y="-1013658"/>
            <a:ext cx="1103228" cy="3337661"/>
            <a:chOff x="1825573" y="1896181"/>
            <a:chExt cx="964529" cy="2918046"/>
          </a:xfrm>
        </p:grpSpPr>
        <p:sp>
          <p:nvSpPr>
            <p:cNvPr id="79" name="Google Shape;79;p63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" name="Google Shape;80;p63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81" name="Google Shape;81;p63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63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63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63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63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3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63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63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63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63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63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63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63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3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3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63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3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3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63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63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63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3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63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63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3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63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63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63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63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63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63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63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63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63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63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63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63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63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63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63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63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63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63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63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63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63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63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63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63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63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63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2" name="Google Shape;132;p63"/>
          <p:cNvGrpSpPr/>
          <p:nvPr/>
        </p:nvGrpSpPr>
        <p:grpSpPr>
          <a:xfrm>
            <a:off x="556796" y="4513090"/>
            <a:ext cx="711583" cy="630413"/>
            <a:chOff x="460371" y="2406765"/>
            <a:chExt cx="711583" cy="630413"/>
          </a:xfrm>
        </p:grpSpPr>
        <p:grpSp>
          <p:nvGrpSpPr>
            <p:cNvPr id="133" name="Google Shape;133;p63"/>
            <p:cNvGrpSpPr/>
            <p:nvPr/>
          </p:nvGrpSpPr>
          <p:grpSpPr>
            <a:xfrm>
              <a:off x="666102" y="2406765"/>
              <a:ext cx="505852" cy="630413"/>
              <a:chOff x="666102" y="2406765"/>
              <a:chExt cx="505852" cy="630413"/>
            </a:xfrm>
          </p:grpSpPr>
          <p:grpSp>
            <p:nvGrpSpPr>
              <p:cNvPr id="134" name="Google Shape;134;p63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35" name="Google Shape;135;p6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6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6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8" name="Google Shape;138;p63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39" name="Google Shape;139;p63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63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63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2" name="Google Shape;142;p63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2"/>
            </a:xfrm>
          </p:grpSpPr>
          <p:sp>
            <p:nvSpPr>
              <p:cNvPr id="143" name="Google Shape;143;p6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6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6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85"/>
          <p:cNvSpPr/>
          <p:nvPr/>
        </p:nvSpPr>
        <p:spPr>
          <a:xfrm flipH="1">
            <a:off x="-820831" y="448168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2" name="Google Shape;1722;p85"/>
          <p:cNvGrpSpPr/>
          <p:nvPr/>
        </p:nvGrpSpPr>
        <p:grpSpPr>
          <a:xfrm flipH="1">
            <a:off x="157091" y="4203130"/>
            <a:ext cx="1103228" cy="3337661"/>
            <a:chOff x="1825573" y="1896181"/>
            <a:chExt cx="964529" cy="2918046"/>
          </a:xfrm>
        </p:grpSpPr>
        <p:sp>
          <p:nvSpPr>
            <p:cNvPr id="1723" name="Google Shape;1723;p85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4" name="Google Shape;1724;p85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725" name="Google Shape;1725;p85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85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85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85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85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85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85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85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85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85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85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85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85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85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85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85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85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85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85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85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85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85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85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85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85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85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85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85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85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85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85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85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85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85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85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85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85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85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85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85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85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85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85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85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85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85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85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85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85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85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85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6" name="Google Shape;1776;p85"/>
          <p:cNvGrpSpPr/>
          <p:nvPr/>
        </p:nvGrpSpPr>
        <p:grpSpPr>
          <a:xfrm>
            <a:off x="8430767" y="-1618067"/>
            <a:ext cx="4242221" cy="6761580"/>
            <a:chOff x="1336575" y="1389950"/>
            <a:chExt cx="1583450" cy="2523825"/>
          </a:xfrm>
        </p:grpSpPr>
        <p:sp>
          <p:nvSpPr>
            <p:cNvPr id="1777" name="Google Shape;1777;p85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5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5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5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5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5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5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5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5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5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5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5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5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5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5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5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5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5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5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5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5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5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5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5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5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5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5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5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5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5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5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5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5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5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5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5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5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5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5" name="Google Shape;1815;p85"/>
          <p:cNvGrpSpPr/>
          <p:nvPr/>
        </p:nvGrpSpPr>
        <p:grpSpPr>
          <a:xfrm flipH="1">
            <a:off x="521386" y="3951370"/>
            <a:ext cx="374657" cy="463150"/>
            <a:chOff x="8243489" y="4050570"/>
            <a:chExt cx="374657" cy="463150"/>
          </a:xfrm>
        </p:grpSpPr>
        <p:sp>
          <p:nvSpPr>
            <p:cNvPr id="1816" name="Google Shape;1816;p85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5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85"/>
          <p:cNvGrpSpPr/>
          <p:nvPr/>
        </p:nvGrpSpPr>
        <p:grpSpPr>
          <a:xfrm flipH="1">
            <a:off x="7788215" y="4513090"/>
            <a:ext cx="711583" cy="630413"/>
            <a:chOff x="460371" y="2406765"/>
            <a:chExt cx="711583" cy="630413"/>
          </a:xfrm>
        </p:grpSpPr>
        <p:grpSp>
          <p:nvGrpSpPr>
            <p:cNvPr id="1819" name="Google Shape;1819;p85"/>
            <p:cNvGrpSpPr/>
            <p:nvPr/>
          </p:nvGrpSpPr>
          <p:grpSpPr>
            <a:xfrm>
              <a:off x="666102" y="2406765"/>
              <a:ext cx="505852" cy="630413"/>
              <a:chOff x="666102" y="2406765"/>
              <a:chExt cx="505852" cy="630413"/>
            </a:xfrm>
          </p:grpSpPr>
          <p:grpSp>
            <p:nvGrpSpPr>
              <p:cNvPr id="1820" name="Google Shape;1820;p85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1821" name="Google Shape;1821;p85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85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85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4" name="Google Shape;1824;p85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1825" name="Google Shape;1825;p85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85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85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28" name="Google Shape;1828;p85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2"/>
            </a:xfrm>
          </p:grpSpPr>
          <p:sp>
            <p:nvSpPr>
              <p:cNvPr id="1829" name="Google Shape;1829;p8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8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8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86"/>
          <p:cNvSpPr/>
          <p:nvPr/>
        </p:nvSpPr>
        <p:spPr>
          <a:xfrm flipH="1">
            <a:off x="-711725" y="4114963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4" name="Google Shape;1834;p86"/>
          <p:cNvGrpSpPr/>
          <p:nvPr/>
        </p:nvGrpSpPr>
        <p:grpSpPr>
          <a:xfrm flipH="1">
            <a:off x="335560" y="4358656"/>
            <a:ext cx="964529" cy="2918046"/>
            <a:chOff x="1825573" y="1896181"/>
            <a:chExt cx="964529" cy="2918046"/>
          </a:xfrm>
        </p:grpSpPr>
        <p:sp>
          <p:nvSpPr>
            <p:cNvPr id="1835" name="Google Shape;1835;p86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6" name="Google Shape;1836;p86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1837" name="Google Shape;1837;p86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86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86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86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86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86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86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86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86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86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86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86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86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86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86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86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86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86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86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86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86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86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86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86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86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86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86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86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86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86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86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86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86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86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86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86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86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86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86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86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86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86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86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86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86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86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86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86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86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86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86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8" name="Google Shape;1888;p86"/>
          <p:cNvGrpSpPr/>
          <p:nvPr/>
        </p:nvGrpSpPr>
        <p:grpSpPr>
          <a:xfrm>
            <a:off x="8173658" y="4513162"/>
            <a:ext cx="514249" cy="630515"/>
            <a:chOff x="1551613" y="4513162"/>
            <a:chExt cx="514249" cy="630515"/>
          </a:xfrm>
        </p:grpSpPr>
        <p:grpSp>
          <p:nvGrpSpPr>
            <p:cNvPr id="1889" name="Google Shape;1889;p86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2"/>
            </a:xfrm>
          </p:grpSpPr>
          <p:sp>
            <p:nvSpPr>
              <p:cNvPr id="1890" name="Google Shape;1890;p8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8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8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3" name="Google Shape;1893;p86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2"/>
            </a:xfrm>
          </p:grpSpPr>
          <p:sp>
            <p:nvSpPr>
              <p:cNvPr id="1894" name="Google Shape;1894;p8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8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8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97" name="Google Shape;1897;p86"/>
          <p:cNvGrpSpPr/>
          <p:nvPr/>
        </p:nvGrpSpPr>
        <p:grpSpPr>
          <a:xfrm flipH="1">
            <a:off x="8528600" y="-766400"/>
            <a:ext cx="2079250" cy="1802500"/>
            <a:chOff x="349725" y="59275"/>
            <a:chExt cx="2079250" cy="1802500"/>
          </a:xfrm>
        </p:grpSpPr>
        <p:sp>
          <p:nvSpPr>
            <p:cNvPr id="1898" name="Google Shape;1898;p86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6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0" name="Google Shape;1900;p86"/>
          <p:cNvGrpSpPr/>
          <p:nvPr/>
        </p:nvGrpSpPr>
        <p:grpSpPr>
          <a:xfrm flipH="1">
            <a:off x="630504" y="4002345"/>
            <a:ext cx="374657" cy="463150"/>
            <a:chOff x="8243489" y="4050570"/>
            <a:chExt cx="374657" cy="463150"/>
          </a:xfrm>
        </p:grpSpPr>
        <p:sp>
          <p:nvSpPr>
            <p:cNvPr id="1901" name="Google Shape;1901;p86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6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4"/>
          <p:cNvSpPr txBox="1"/>
          <p:nvPr>
            <p:ph hasCustomPrompt="1" type="title"/>
          </p:nvPr>
        </p:nvSpPr>
        <p:spPr>
          <a:xfrm>
            <a:off x="2980075" y="1560925"/>
            <a:ext cx="5450700" cy="9645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64"/>
          <p:cNvSpPr txBox="1"/>
          <p:nvPr>
            <p:ph idx="1" type="subTitle"/>
          </p:nvPr>
        </p:nvSpPr>
        <p:spPr>
          <a:xfrm>
            <a:off x="2980075" y="2593225"/>
            <a:ext cx="5450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5"/>
          <p:cNvSpPr txBox="1"/>
          <p:nvPr>
            <p:ph type="title"/>
          </p:nvPr>
        </p:nvSpPr>
        <p:spPr>
          <a:xfrm>
            <a:off x="713263" y="4471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65"/>
          <p:cNvSpPr txBox="1"/>
          <p:nvPr>
            <p:ph idx="1" type="subTitle"/>
          </p:nvPr>
        </p:nvSpPr>
        <p:spPr>
          <a:xfrm>
            <a:off x="713225" y="13864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65"/>
          <p:cNvSpPr txBox="1"/>
          <p:nvPr/>
        </p:nvSpPr>
        <p:spPr>
          <a:xfrm>
            <a:off x="713225" y="3365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i="0" lang="en-GB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-GB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i="0" lang="en-GB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65"/>
          <p:cNvSpPr/>
          <p:nvPr/>
        </p:nvSpPr>
        <p:spPr>
          <a:xfrm>
            <a:off x="515138" y="460398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65"/>
          <p:cNvGrpSpPr/>
          <p:nvPr/>
        </p:nvGrpSpPr>
        <p:grpSpPr>
          <a:xfrm>
            <a:off x="2889706" y="4604004"/>
            <a:ext cx="6382937" cy="1623549"/>
            <a:chOff x="713181" y="3935229"/>
            <a:chExt cx="6382937" cy="1623549"/>
          </a:xfrm>
        </p:grpSpPr>
        <p:sp>
          <p:nvSpPr>
            <p:cNvPr id="155" name="Google Shape;155;p65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65"/>
            <p:cNvGrpSpPr/>
            <p:nvPr/>
          </p:nvGrpSpPr>
          <p:grpSpPr>
            <a:xfrm flipH="1" rot="5400000">
              <a:off x="3392072" y="1847513"/>
              <a:ext cx="1257637" cy="5799003"/>
              <a:chOff x="3563222" y="101822"/>
              <a:chExt cx="1212180" cy="5125964"/>
            </a:xfrm>
          </p:grpSpPr>
          <p:sp>
            <p:nvSpPr>
              <p:cNvPr id="157" name="Google Shape;157;p65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5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5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5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5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5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5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65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5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5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5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65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65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5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65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65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65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65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65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65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65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5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5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5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5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5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65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65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5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5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5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65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5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5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5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5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65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5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5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5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5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5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5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5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5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5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5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5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5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5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5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5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5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5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5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5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5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5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5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5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5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5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5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5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5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5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5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5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5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5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5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5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5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5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5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5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5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5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5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5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5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5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5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5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1" name="Google Shape;241;p65"/>
          <p:cNvGrpSpPr/>
          <p:nvPr/>
        </p:nvGrpSpPr>
        <p:grpSpPr>
          <a:xfrm>
            <a:off x="467713" y="4562414"/>
            <a:ext cx="750012" cy="630423"/>
            <a:chOff x="1507450" y="3919292"/>
            <a:chExt cx="953486" cy="801453"/>
          </a:xfrm>
        </p:grpSpPr>
        <p:grpSp>
          <p:nvGrpSpPr>
            <p:cNvPr id="242" name="Google Shape;242;p65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243" name="Google Shape;243;p6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65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247" name="Google Shape;247;p65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5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5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65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51" name="Google Shape;251;p65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5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5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6"/>
          <p:cNvSpPr txBox="1"/>
          <p:nvPr>
            <p:ph type="title"/>
          </p:nvPr>
        </p:nvSpPr>
        <p:spPr>
          <a:xfrm>
            <a:off x="1032800" y="1028200"/>
            <a:ext cx="332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66"/>
          <p:cNvSpPr txBox="1"/>
          <p:nvPr>
            <p:ph idx="1" type="subTitle"/>
          </p:nvPr>
        </p:nvSpPr>
        <p:spPr>
          <a:xfrm>
            <a:off x="1032800" y="1600900"/>
            <a:ext cx="33270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7" name="Google Shape;257;p66"/>
          <p:cNvSpPr/>
          <p:nvPr>
            <p:ph idx="2" type="pic"/>
          </p:nvPr>
        </p:nvSpPr>
        <p:spPr>
          <a:xfrm rot="573118">
            <a:off x="5391556" y="1391138"/>
            <a:ext cx="1513179" cy="262238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8" name="Google Shape;258;p66"/>
          <p:cNvGrpSpPr/>
          <p:nvPr/>
        </p:nvGrpSpPr>
        <p:grpSpPr>
          <a:xfrm>
            <a:off x="544013" y="4513064"/>
            <a:ext cx="750012" cy="630423"/>
            <a:chOff x="1507450" y="3919292"/>
            <a:chExt cx="953486" cy="801453"/>
          </a:xfrm>
        </p:grpSpPr>
        <p:grpSp>
          <p:nvGrpSpPr>
            <p:cNvPr id="259" name="Google Shape;259;p66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260" name="Google Shape;260;p6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66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264" name="Google Shape;264;p6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66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68" name="Google Shape;268;p6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4807175" y="2378823"/>
            <a:ext cx="34509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3" name="Google Shape;273;p67"/>
          <p:cNvSpPr txBox="1"/>
          <p:nvPr>
            <p:ph idx="2" type="title"/>
          </p:nvPr>
        </p:nvSpPr>
        <p:spPr>
          <a:xfrm>
            <a:off x="5367575" y="1352850"/>
            <a:ext cx="2330100" cy="9357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67"/>
          <p:cNvSpPr/>
          <p:nvPr>
            <p:ph idx="3" type="pic"/>
          </p:nvPr>
        </p:nvSpPr>
        <p:spPr>
          <a:xfrm rot="-753846">
            <a:off x="1800135" y="1318050"/>
            <a:ext cx="1532191" cy="265532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5" name="Google Shape;275;p67"/>
          <p:cNvGrpSpPr/>
          <p:nvPr/>
        </p:nvGrpSpPr>
        <p:grpSpPr>
          <a:xfrm>
            <a:off x="7580724" y="4358676"/>
            <a:ext cx="850067" cy="783895"/>
            <a:chOff x="3367697" y="4450908"/>
            <a:chExt cx="750015" cy="691570"/>
          </a:xfrm>
        </p:grpSpPr>
        <p:grpSp>
          <p:nvGrpSpPr>
            <p:cNvPr id="276" name="Google Shape;276;p67"/>
            <p:cNvGrpSpPr/>
            <p:nvPr/>
          </p:nvGrpSpPr>
          <p:grpSpPr>
            <a:xfrm>
              <a:off x="3950921" y="4839761"/>
              <a:ext cx="166791" cy="302717"/>
              <a:chOff x="3816307" y="2352225"/>
              <a:chExt cx="1213027" cy="2199982"/>
            </a:xfrm>
          </p:grpSpPr>
          <p:sp>
            <p:nvSpPr>
              <p:cNvPr id="277" name="Google Shape;277;p6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67"/>
            <p:cNvGrpSpPr/>
            <p:nvPr/>
          </p:nvGrpSpPr>
          <p:grpSpPr>
            <a:xfrm>
              <a:off x="3367697" y="4737903"/>
              <a:ext cx="166782" cy="404575"/>
              <a:chOff x="3816313" y="1611982"/>
              <a:chExt cx="1212958" cy="2940225"/>
            </a:xfrm>
          </p:grpSpPr>
          <p:sp>
            <p:nvSpPr>
              <p:cNvPr id="281" name="Google Shape;281;p6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" name="Google Shape;284;p67"/>
            <p:cNvGrpSpPr/>
            <p:nvPr/>
          </p:nvGrpSpPr>
          <p:grpSpPr>
            <a:xfrm>
              <a:off x="3608133" y="4450908"/>
              <a:ext cx="285045" cy="691541"/>
              <a:chOff x="3816313" y="1611982"/>
              <a:chExt cx="1212958" cy="2940225"/>
            </a:xfrm>
          </p:grpSpPr>
          <p:sp>
            <p:nvSpPr>
              <p:cNvPr id="285" name="Google Shape;285;p6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8"/>
          <p:cNvSpPr/>
          <p:nvPr/>
        </p:nvSpPr>
        <p:spPr>
          <a:xfrm>
            <a:off x="-1338551" y="3533300"/>
            <a:ext cx="2989500" cy="29895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68"/>
          <p:cNvSpPr txBox="1"/>
          <p:nvPr>
            <p:ph idx="1" type="subTitle"/>
          </p:nvPr>
        </p:nvSpPr>
        <p:spPr>
          <a:xfrm>
            <a:off x="4677978" y="2617764"/>
            <a:ext cx="3025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2" name="Google Shape;292;p68"/>
          <p:cNvSpPr txBox="1"/>
          <p:nvPr>
            <p:ph idx="2" type="subTitle"/>
          </p:nvPr>
        </p:nvSpPr>
        <p:spPr>
          <a:xfrm>
            <a:off x="1440822" y="2617762"/>
            <a:ext cx="30267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68"/>
          <p:cNvSpPr txBox="1"/>
          <p:nvPr>
            <p:ph idx="3" type="subTitle"/>
          </p:nvPr>
        </p:nvSpPr>
        <p:spPr>
          <a:xfrm>
            <a:off x="1440822" y="2237427"/>
            <a:ext cx="302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68"/>
          <p:cNvSpPr txBox="1"/>
          <p:nvPr>
            <p:ph idx="4" type="subTitle"/>
          </p:nvPr>
        </p:nvSpPr>
        <p:spPr>
          <a:xfrm>
            <a:off x="4677978" y="2237438"/>
            <a:ext cx="302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95" name="Google Shape;295;p68"/>
          <p:cNvGrpSpPr/>
          <p:nvPr/>
        </p:nvGrpSpPr>
        <p:grpSpPr>
          <a:xfrm rot="-5400000">
            <a:off x="5770006" y="-1428521"/>
            <a:ext cx="6382937" cy="1623549"/>
            <a:chOff x="713181" y="3935229"/>
            <a:chExt cx="6382937" cy="1623549"/>
          </a:xfrm>
        </p:grpSpPr>
        <p:sp>
          <p:nvSpPr>
            <p:cNvPr id="296" name="Google Shape;296;p68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68"/>
            <p:cNvGrpSpPr/>
            <p:nvPr/>
          </p:nvGrpSpPr>
          <p:grpSpPr>
            <a:xfrm flipH="1" rot="5400000">
              <a:off x="3392072" y="1847513"/>
              <a:ext cx="1257637" cy="5799003"/>
              <a:chOff x="3563222" y="101822"/>
              <a:chExt cx="1212180" cy="5125964"/>
            </a:xfrm>
          </p:grpSpPr>
          <p:sp>
            <p:nvSpPr>
              <p:cNvPr id="298" name="Google Shape;298;p68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8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8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8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8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8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8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8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8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8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8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8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8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8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8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8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8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8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8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8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8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8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8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8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8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8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8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8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8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8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8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8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8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8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8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8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8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8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8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8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8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8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8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8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8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8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8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68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8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8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8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8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8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8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8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8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8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8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8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8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8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8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8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8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8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8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8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8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8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8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8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8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8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8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8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8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8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8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8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8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8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8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8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8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2" name="Google Shape;382;p68"/>
          <p:cNvGrpSpPr/>
          <p:nvPr/>
        </p:nvGrpSpPr>
        <p:grpSpPr>
          <a:xfrm>
            <a:off x="-2955673" y="3282121"/>
            <a:ext cx="13848078" cy="1717216"/>
            <a:chOff x="3225200" y="1878300"/>
            <a:chExt cx="5251850" cy="651250"/>
          </a:xfrm>
        </p:grpSpPr>
        <p:sp>
          <p:nvSpPr>
            <p:cNvPr id="383" name="Google Shape;383;p68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8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8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8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8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8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8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8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8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8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8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8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8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8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8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8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8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8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8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8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8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8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8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8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8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8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8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8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8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8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8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8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8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8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8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8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8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8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8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8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8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8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8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8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8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8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8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8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8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8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8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8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8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8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8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8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8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8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8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8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8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8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8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8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8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8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8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8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8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8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8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8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8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8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8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8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8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8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8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8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8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8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8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8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8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8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8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8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8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8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8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8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8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8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8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8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8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8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8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8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8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8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8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8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8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8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8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8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8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8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8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8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8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8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8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8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8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8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8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8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8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8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8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8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8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8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8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8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8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8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8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68"/>
          <p:cNvGrpSpPr/>
          <p:nvPr/>
        </p:nvGrpSpPr>
        <p:grpSpPr>
          <a:xfrm flipH="1">
            <a:off x="632493" y="4513137"/>
            <a:ext cx="514249" cy="630515"/>
            <a:chOff x="1551613" y="4513162"/>
            <a:chExt cx="514249" cy="630515"/>
          </a:xfrm>
        </p:grpSpPr>
        <p:grpSp>
          <p:nvGrpSpPr>
            <p:cNvPr id="532" name="Google Shape;532;p68"/>
            <p:cNvGrpSpPr/>
            <p:nvPr/>
          </p:nvGrpSpPr>
          <p:grpSpPr>
            <a:xfrm>
              <a:off x="1551613" y="4513162"/>
              <a:ext cx="347653" cy="630515"/>
              <a:chOff x="3816307" y="2352225"/>
              <a:chExt cx="1213027" cy="2199982"/>
            </a:xfrm>
          </p:grpSpPr>
          <p:sp>
            <p:nvSpPr>
              <p:cNvPr id="533" name="Google Shape;533;p6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6" name="Google Shape;536;p68"/>
            <p:cNvGrpSpPr/>
            <p:nvPr/>
          </p:nvGrpSpPr>
          <p:grpSpPr>
            <a:xfrm>
              <a:off x="1899071" y="4839761"/>
              <a:ext cx="166791" cy="302717"/>
              <a:chOff x="3816307" y="2352225"/>
              <a:chExt cx="1213027" cy="2199982"/>
            </a:xfrm>
          </p:grpSpPr>
          <p:sp>
            <p:nvSpPr>
              <p:cNvPr id="537" name="Google Shape;537;p68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8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68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0" name="Google Shape;540;p68"/>
          <p:cNvGrpSpPr/>
          <p:nvPr/>
        </p:nvGrpSpPr>
        <p:grpSpPr>
          <a:xfrm>
            <a:off x="7515019" y="3763859"/>
            <a:ext cx="1185128" cy="1127605"/>
            <a:chOff x="7900788" y="3763745"/>
            <a:chExt cx="1185128" cy="1127605"/>
          </a:xfrm>
        </p:grpSpPr>
        <p:grpSp>
          <p:nvGrpSpPr>
            <p:cNvPr id="541" name="Google Shape;541;p68"/>
            <p:cNvGrpSpPr/>
            <p:nvPr/>
          </p:nvGrpSpPr>
          <p:grpSpPr>
            <a:xfrm>
              <a:off x="7900788" y="4339435"/>
              <a:ext cx="1185128" cy="551915"/>
              <a:chOff x="7728113" y="4430335"/>
              <a:chExt cx="1185128" cy="551915"/>
            </a:xfrm>
          </p:grpSpPr>
          <p:sp>
            <p:nvSpPr>
              <p:cNvPr id="542" name="Google Shape;542;p68"/>
              <p:cNvSpPr/>
              <p:nvPr/>
            </p:nvSpPr>
            <p:spPr>
              <a:xfrm>
                <a:off x="7728113" y="4848450"/>
                <a:ext cx="993600" cy="133800"/>
              </a:xfrm>
              <a:prstGeom prst="ellipse">
                <a:avLst/>
              </a:prstGeom>
              <a:solidFill>
                <a:srgbClr val="897FBB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3" name="Google Shape;543;p68"/>
              <p:cNvGrpSpPr/>
              <p:nvPr/>
            </p:nvGrpSpPr>
            <p:grpSpPr>
              <a:xfrm>
                <a:off x="7740297" y="4430335"/>
                <a:ext cx="1172944" cy="463143"/>
                <a:chOff x="2434350" y="2965420"/>
                <a:chExt cx="3877500" cy="1531050"/>
              </a:xfrm>
            </p:grpSpPr>
            <p:sp>
              <p:nvSpPr>
                <p:cNvPr id="544" name="Google Shape;544;p68"/>
                <p:cNvSpPr/>
                <p:nvPr/>
              </p:nvSpPr>
              <p:spPr>
                <a:xfrm>
                  <a:off x="3554346" y="3159217"/>
                  <a:ext cx="2687909" cy="732797"/>
                </a:xfrm>
                <a:custGeom>
                  <a:rect b="b" l="l" r="r" t="t"/>
                  <a:pathLst>
                    <a:path extrusionOk="0" h="3717" w="13634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572" y="3717"/>
                      </a:lnTo>
                      <a:lnTo>
                        <a:pt x="9695" y="3118"/>
                      </a:lnTo>
                      <a:lnTo>
                        <a:pt x="13634" y="1687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68"/>
                <p:cNvSpPr/>
                <p:nvPr/>
              </p:nvSpPr>
              <p:spPr>
                <a:xfrm>
                  <a:off x="3554346" y="3166604"/>
                  <a:ext cx="2687909" cy="732797"/>
                </a:xfrm>
                <a:custGeom>
                  <a:rect b="b" l="l" r="r" t="t"/>
                  <a:pathLst>
                    <a:path extrusionOk="0" h="3717" w="13634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572" y="3717"/>
                      </a:lnTo>
                      <a:lnTo>
                        <a:pt x="9695" y="3118"/>
                      </a:lnTo>
                      <a:lnTo>
                        <a:pt x="13634" y="1687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68"/>
                <p:cNvSpPr/>
                <p:nvPr/>
              </p:nvSpPr>
              <p:spPr>
                <a:xfrm>
                  <a:off x="3731582" y="3088440"/>
                  <a:ext cx="458959" cy="476308"/>
                </a:xfrm>
                <a:custGeom>
                  <a:rect b="b" l="l" r="r" t="t"/>
                  <a:pathLst>
                    <a:path extrusionOk="0" h="2416" w="2328">
                      <a:moveTo>
                        <a:pt x="1142" y="1"/>
                      </a:moveTo>
                      <a:cubicBezTo>
                        <a:pt x="1120" y="1"/>
                        <a:pt x="1098" y="1"/>
                        <a:pt x="1075" y="3"/>
                      </a:cubicBezTo>
                      <a:lnTo>
                        <a:pt x="843" y="16"/>
                      </a:lnTo>
                      <a:lnTo>
                        <a:pt x="856" y="45"/>
                      </a:lnTo>
                      <a:cubicBezTo>
                        <a:pt x="353" y="196"/>
                        <a:pt x="0" y="699"/>
                        <a:pt x="39" y="1284"/>
                      </a:cubicBezTo>
                      <a:cubicBezTo>
                        <a:pt x="82" y="1856"/>
                        <a:pt x="503" y="2320"/>
                        <a:pt x="1007" y="2402"/>
                      </a:cubicBezTo>
                      <a:lnTo>
                        <a:pt x="1020" y="2415"/>
                      </a:lnTo>
                      <a:lnTo>
                        <a:pt x="1239" y="2402"/>
                      </a:lnTo>
                      <a:cubicBezTo>
                        <a:pt x="1866" y="2360"/>
                        <a:pt x="2327" y="1788"/>
                        <a:pt x="2275" y="1134"/>
                      </a:cubicBezTo>
                      <a:cubicBezTo>
                        <a:pt x="2234" y="491"/>
                        <a:pt x="1726" y="1"/>
                        <a:pt x="1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p68"/>
                <p:cNvSpPr/>
                <p:nvPr/>
              </p:nvSpPr>
              <p:spPr>
                <a:xfrm>
                  <a:off x="3717978" y="3091200"/>
                  <a:ext cx="394492" cy="473943"/>
                </a:xfrm>
                <a:custGeom>
                  <a:rect b="b" l="l" r="r" t="t"/>
                  <a:pathLst>
                    <a:path extrusionOk="0" h="2404" w="2001">
                      <a:moveTo>
                        <a:pt x="952" y="1"/>
                      </a:moveTo>
                      <a:cubicBezTo>
                        <a:pt x="939" y="1"/>
                        <a:pt x="926" y="1"/>
                        <a:pt x="912" y="2"/>
                      </a:cubicBezTo>
                      <a:cubicBezTo>
                        <a:pt x="396" y="44"/>
                        <a:pt x="0" y="616"/>
                        <a:pt x="40" y="1270"/>
                      </a:cubicBezTo>
                      <a:cubicBezTo>
                        <a:pt x="81" y="1913"/>
                        <a:pt x="525" y="2403"/>
                        <a:pt x="1031" y="2403"/>
                      </a:cubicBezTo>
                      <a:cubicBezTo>
                        <a:pt x="1050" y="2403"/>
                        <a:pt x="1070" y="2403"/>
                        <a:pt x="1089" y="2401"/>
                      </a:cubicBezTo>
                      <a:cubicBezTo>
                        <a:pt x="1609" y="2372"/>
                        <a:pt x="2001" y="1800"/>
                        <a:pt x="1962" y="1146"/>
                      </a:cubicBezTo>
                      <a:cubicBezTo>
                        <a:pt x="1920" y="496"/>
                        <a:pt x="1469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68"/>
                <p:cNvSpPr/>
                <p:nvPr/>
              </p:nvSpPr>
              <p:spPr>
                <a:xfrm>
                  <a:off x="5541003" y="2965420"/>
                  <a:ext cx="459551" cy="475520"/>
                </a:xfrm>
                <a:custGeom>
                  <a:rect b="b" l="l" r="r" t="t"/>
                  <a:pathLst>
                    <a:path extrusionOk="0" h="2412" w="2331">
                      <a:moveTo>
                        <a:pt x="1150" y="0"/>
                      </a:moveTo>
                      <a:cubicBezTo>
                        <a:pt x="1125" y="0"/>
                        <a:pt x="1101" y="1"/>
                        <a:pt x="1076" y="3"/>
                      </a:cubicBezTo>
                      <a:lnTo>
                        <a:pt x="844" y="16"/>
                      </a:lnTo>
                      <a:lnTo>
                        <a:pt x="860" y="42"/>
                      </a:lnTo>
                      <a:cubicBezTo>
                        <a:pt x="353" y="192"/>
                        <a:pt x="0" y="695"/>
                        <a:pt x="43" y="1281"/>
                      </a:cubicBezTo>
                      <a:cubicBezTo>
                        <a:pt x="82" y="1853"/>
                        <a:pt x="504" y="2317"/>
                        <a:pt x="1007" y="2385"/>
                      </a:cubicBezTo>
                      <a:lnTo>
                        <a:pt x="1023" y="2412"/>
                      </a:lnTo>
                      <a:lnTo>
                        <a:pt x="1239" y="2398"/>
                      </a:lnTo>
                      <a:cubicBezTo>
                        <a:pt x="1867" y="2356"/>
                        <a:pt x="2331" y="1784"/>
                        <a:pt x="2275" y="1117"/>
                      </a:cubicBezTo>
                      <a:cubicBezTo>
                        <a:pt x="2235" y="489"/>
                        <a:pt x="1744" y="0"/>
                        <a:pt x="1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68"/>
                <p:cNvSpPr/>
                <p:nvPr/>
              </p:nvSpPr>
              <p:spPr>
                <a:xfrm>
                  <a:off x="5527399" y="2967983"/>
                  <a:ext cx="395281" cy="473548"/>
                </a:xfrm>
                <a:custGeom>
                  <a:rect b="b" l="l" r="r" t="t"/>
                  <a:pathLst>
                    <a:path extrusionOk="0" h="2402" w="2005">
                      <a:moveTo>
                        <a:pt x="974" y="0"/>
                      </a:moveTo>
                      <a:cubicBezTo>
                        <a:pt x="953" y="0"/>
                        <a:pt x="933" y="1"/>
                        <a:pt x="913" y="3"/>
                      </a:cubicBezTo>
                      <a:cubicBezTo>
                        <a:pt x="396" y="42"/>
                        <a:pt x="1" y="601"/>
                        <a:pt x="43" y="1268"/>
                      </a:cubicBezTo>
                      <a:cubicBezTo>
                        <a:pt x="81" y="1908"/>
                        <a:pt x="523" y="2401"/>
                        <a:pt x="1030" y="2401"/>
                      </a:cubicBezTo>
                      <a:cubicBezTo>
                        <a:pt x="1051" y="2401"/>
                        <a:pt x="1072" y="2400"/>
                        <a:pt x="1092" y="2399"/>
                      </a:cubicBezTo>
                      <a:cubicBezTo>
                        <a:pt x="1609" y="2359"/>
                        <a:pt x="2004" y="1800"/>
                        <a:pt x="1962" y="1134"/>
                      </a:cubicBezTo>
                      <a:cubicBezTo>
                        <a:pt x="1924" y="505"/>
                        <a:pt x="1481" y="0"/>
                        <a:pt x="9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68"/>
                <p:cNvSpPr/>
                <p:nvPr/>
              </p:nvSpPr>
              <p:spPr>
                <a:xfrm>
                  <a:off x="3554346" y="3159217"/>
                  <a:ext cx="2671743" cy="286850"/>
                </a:xfrm>
                <a:custGeom>
                  <a:rect b="b" l="l" r="r" t="t"/>
                  <a:pathLst>
                    <a:path extrusionOk="0" h="1455" w="13552">
                      <a:moveTo>
                        <a:pt x="13509" y="0"/>
                      </a:moveTo>
                      <a:lnTo>
                        <a:pt x="0" y="938"/>
                      </a:lnTo>
                      <a:lnTo>
                        <a:pt x="108" y="1455"/>
                      </a:lnTo>
                      <a:lnTo>
                        <a:pt x="13552" y="530"/>
                      </a:lnTo>
                      <a:lnTo>
                        <a:pt x="135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68"/>
                <p:cNvSpPr/>
                <p:nvPr/>
              </p:nvSpPr>
              <p:spPr>
                <a:xfrm>
                  <a:off x="3777320" y="3773926"/>
                  <a:ext cx="1688371" cy="665767"/>
                </a:xfrm>
                <a:custGeom>
                  <a:rect b="b" l="l" r="r" t="t"/>
                  <a:pathLst>
                    <a:path extrusionOk="0" h="3377" w="8564">
                      <a:moveTo>
                        <a:pt x="8564" y="0"/>
                      </a:moveTo>
                      <a:lnTo>
                        <a:pt x="0" y="559"/>
                      </a:lnTo>
                      <a:lnTo>
                        <a:pt x="1046" y="3377"/>
                      </a:lnTo>
                      <a:lnTo>
                        <a:pt x="5050" y="3093"/>
                      </a:lnTo>
                      <a:lnTo>
                        <a:pt x="85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68"/>
                <p:cNvSpPr/>
                <p:nvPr/>
              </p:nvSpPr>
              <p:spPr>
                <a:xfrm>
                  <a:off x="2488368" y="3233936"/>
                  <a:ext cx="2687515" cy="738712"/>
                </a:xfrm>
                <a:custGeom>
                  <a:rect b="b" l="l" r="r" t="t"/>
                  <a:pathLst>
                    <a:path extrusionOk="0" h="3747" w="13632">
                      <a:moveTo>
                        <a:pt x="13510" y="0"/>
                      </a:moveTo>
                      <a:lnTo>
                        <a:pt x="1" y="929"/>
                      </a:lnTo>
                      <a:lnTo>
                        <a:pt x="573" y="3746"/>
                      </a:lnTo>
                      <a:lnTo>
                        <a:pt x="9696" y="3106"/>
                      </a:lnTo>
                      <a:lnTo>
                        <a:pt x="13631" y="1690"/>
                      </a:lnTo>
                      <a:lnTo>
                        <a:pt x="1351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68"/>
                <p:cNvSpPr/>
                <p:nvPr/>
              </p:nvSpPr>
              <p:spPr>
                <a:xfrm>
                  <a:off x="2751363" y="3548388"/>
                  <a:ext cx="1860678" cy="948082"/>
                </a:xfrm>
                <a:custGeom>
                  <a:rect b="b" l="l" r="r" t="t"/>
                  <a:pathLst>
                    <a:path extrusionOk="0" h="4809" w="9438">
                      <a:moveTo>
                        <a:pt x="9437" y="0"/>
                      </a:moveTo>
                      <a:lnTo>
                        <a:pt x="1" y="1850"/>
                      </a:lnTo>
                      <a:lnTo>
                        <a:pt x="1962" y="4809"/>
                      </a:lnTo>
                      <a:lnTo>
                        <a:pt x="6250" y="4521"/>
                      </a:lnTo>
                      <a:lnTo>
                        <a:pt x="94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68"/>
                <p:cNvSpPr/>
                <p:nvPr/>
              </p:nvSpPr>
              <p:spPr>
                <a:xfrm>
                  <a:off x="2875172" y="3891821"/>
                  <a:ext cx="826837" cy="550633"/>
                </a:xfrm>
                <a:custGeom>
                  <a:rect b="b" l="l" r="r" t="t"/>
                  <a:pathLst>
                    <a:path extrusionOk="0" h="2793" w="4194">
                      <a:moveTo>
                        <a:pt x="4017" y="1"/>
                      </a:moveTo>
                      <a:lnTo>
                        <a:pt x="0" y="288"/>
                      </a:lnTo>
                      <a:lnTo>
                        <a:pt x="1661" y="2792"/>
                      </a:lnTo>
                      <a:lnTo>
                        <a:pt x="4194" y="2616"/>
                      </a:lnTo>
                      <a:lnTo>
                        <a:pt x="40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68"/>
                <p:cNvSpPr/>
                <p:nvPr/>
              </p:nvSpPr>
              <p:spPr>
                <a:xfrm>
                  <a:off x="3084543" y="3891821"/>
                  <a:ext cx="604060" cy="368074"/>
                </a:xfrm>
                <a:custGeom>
                  <a:rect b="b" l="l" r="r" t="t"/>
                  <a:pathLst>
                    <a:path extrusionOk="0" h="1867" w="3064">
                      <a:moveTo>
                        <a:pt x="2955" y="1"/>
                      </a:moveTo>
                      <a:lnTo>
                        <a:pt x="504" y="177"/>
                      </a:lnTo>
                      <a:cubicBezTo>
                        <a:pt x="327" y="272"/>
                        <a:pt x="0" y="504"/>
                        <a:pt x="0" y="504"/>
                      </a:cubicBezTo>
                      <a:lnTo>
                        <a:pt x="1347" y="533"/>
                      </a:lnTo>
                      <a:lnTo>
                        <a:pt x="327" y="1171"/>
                      </a:lnTo>
                      <a:lnTo>
                        <a:pt x="1537" y="1089"/>
                      </a:lnTo>
                      <a:lnTo>
                        <a:pt x="1076" y="1867"/>
                      </a:lnTo>
                      <a:lnTo>
                        <a:pt x="2014" y="1403"/>
                      </a:lnTo>
                      <a:lnTo>
                        <a:pt x="2246" y="1824"/>
                      </a:lnTo>
                      <a:lnTo>
                        <a:pt x="2615" y="1269"/>
                      </a:lnTo>
                      <a:lnTo>
                        <a:pt x="2955" y="1743"/>
                      </a:lnTo>
                      <a:cubicBezTo>
                        <a:pt x="2955" y="1743"/>
                        <a:pt x="3024" y="1622"/>
                        <a:pt x="3063" y="1553"/>
                      </a:cubicBezTo>
                      <a:lnTo>
                        <a:pt x="2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68"/>
                <p:cNvSpPr/>
                <p:nvPr/>
              </p:nvSpPr>
              <p:spPr>
                <a:xfrm>
                  <a:off x="3747551" y="3846082"/>
                  <a:ext cx="577642" cy="556350"/>
                </a:xfrm>
                <a:custGeom>
                  <a:rect b="b" l="l" r="r" t="t"/>
                  <a:pathLst>
                    <a:path extrusionOk="0" h="2822" w="2930">
                      <a:moveTo>
                        <a:pt x="2929" y="1"/>
                      </a:moveTo>
                      <a:lnTo>
                        <a:pt x="1" y="206"/>
                      </a:lnTo>
                      <a:lnTo>
                        <a:pt x="177" y="2821"/>
                      </a:lnTo>
                      <a:lnTo>
                        <a:pt x="981" y="2766"/>
                      </a:lnTo>
                      <a:lnTo>
                        <a:pt x="29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68"/>
                <p:cNvSpPr/>
                <p:nvPr/>
              </p:nvSpPr>
              <p:spPr>
                <a:xfrm>
                  <a:off x="4026712" y="3773926"/>
                  <a:ext cx="1438980" cy="606623"/>
                </a:xfrm>
                <a:custGeom>
                  <a:rect b="b" l="l" r="r" t="t"/>
                  <a:pathLst>
                    <a:path extrusionOk="0" h="3077" w="7299">
                      <a:moveTo>
                        <a:pt x="7299" y="0"/>
                      </a:moveTo>
                      <a:lnTo>
                        <a:pt x="1893" y="367"/>
                      </a:lnTo>
                      <a:lnTo>
                        <a:pt x="0" y="3076"/>
                      </a:lnTo>
                      <a:lnTo>
                        <a:pt x="4141" y="2792"/>
                      </a:lnTo>
                      <a:lnTo>
                        <a:pt x="72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68"/>
                <p:cNvSpPr/>
                <p:nvPr/>
              </p:nvSpPr>
              <p:spPr>
                <a:xfrm>
                  <a:off x="4029658" y="3828493"/>
                  <a:ext cx="1162579" cy="525990"/>
                </a:xfrm>
                <a:custGeom>
                  <a:rect b="b" l="l" r="r" t="t"/>
                  <a:pathLst>
                    <a:path extrusionOk="0" h="2668" w="5897">
                      <a:moveTo>
                        <a:pt x="5462" y="0"/>
                      </a:moveTo>
                      <a:lnTo>
                        <a:pt x="4468" y="1265"/>
                      </a:lnTo>
                      <a:lnTo>
                        <a:pt x="4305" y="530"/>
                      </a:lnTo>
                      <a:lnTo>
                        <a:pt x="3759" y="994"/>
                      </a:lnTo>
                      <a:lnTo>
                        <a:pt x="3488" y="435"/>
                      </a:lnTo>
                      <a:lnTo>
                        <a:pt x="2641" y="1376"/>
                      </a:lnTo>
                      <a:lnTo>
                        <a:pt x="2167" y="722"/>
                      </a:lnTo>
                      <a:lnTo>
                        <a:pt x="1935" y="1415"/>
                      </a:lnTo>
                      <a:lnTo>
                        <a:pt x="1402" y="1131"/>
                      </a:lnTo>
                      <a:lnTo>
                        <a:pt x="1170" y="2151"/>
                      </a:lnTo>
                      <a:cubicBezTo>
                        <a:pt x="1170" y="2151"/>
                        <a:pt x="722" y="2056"/>
                        <a:pt x="517" y="1919"/>
                      </a:cubicBezTo>
                      <a:lnTo>
                        <a:pt x="0" y="2667"/>
                      </a:lnTo>
                      <a:lnTo>
                        <a:pt x="0" y="2667"/>
                      </a:lnTo>
                      <a:lnTo>
                        <a:pt x="4141" y="2383"/>
                      </a:lnTo>
                      <a:lnTo>
                        <a:pt x="5897" y="830"/>
                      </a:lnTo>
                      <a:cubicBezTo>
                        <a:pt x="5884" y="830"/>
                        <a:pt x="5884" y="817"/>
                        <a:pt x="5871" y="804"/>
                      </a:cubicBezTo>
                      <a:cubicBezTo>
                        <a:pt x="5681" y="559"/>
                        <a:pt x="5462" y="0"/>
                        <a:pt x="5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68"/>
                <p:cNvSpPr/>
                <p:nvPr/>
              </p:nvSpPr>
              <p:spPr>
                <a:xfrm>
                  <a:off x="6010806" y="3282237"/>
                  <a:ext cx="301044" cy="228297"/>
                </a:xfrm>
                <a:custGeom>
                  <a:rect b="b" l="l" r="r" t="t"/>
                  <a:pathLst>
                    <a:path extrusionOk="0" h="1158" w="1527">
                      <a:moveTo>
                        <a:pt x="1295" y="0"/>
                      </a:moveTo>
                      <a:lnTo>
                        <a:pt x="0" y="396"/>
                      </a:lnTo>
                      <a:lnTo>
                        <a:pt x="219" y="1158"/>
                      </a:lnTo>
                      <a:lnTo>
                        <a:pt x="1527" y="765"/>
                      </a:lnTo>
                      <a:lnTo>
                        <a:pt x="129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68"/>
                <p:cNvSpPr/>
                <p:nvPr/>
              </p:nvSpPr>
              <p:spPr>
                <a:xfrm>
                  <a:off x="6099719" y="3282237"/>
                  <a:ext cx="212131" cy="177433"/>
                </a:xfrm>
                <a:custGeom>
                  <a:rect b="b" l="l" r="r" t="t"/>
                  <a:pathLst>
                    <a:path extrusionOk="0" h="900" w="1076">
                      <a:moveTo>
                        <a:pt x="844" y="0"/>
                      </a:moveTo>
                      <a:lnTo>
                        <a:pt x="435" y="125"/>
                      </a:lnTo>
                      <a:cubicBezTo>
                        <a:pt x="530" y="177"/>
                        <a:pt x="693" y="288"/>
                        <a:pt x="693" y="288"/>
                      </a:cubicBezTo>
                      <a:lnTo>
                        <a:pt x="177" y="327"/>
                      </a:lnTo>
                      <a:lnTo>
                        <a:pt x="477" y="615"/>
                      </a:lnTo>
                      <a:lnTo>
                        <a:pt x="0" y="667"/>
                      </a:lnTo>
                      <a:cubicBezTo>
                        <a:pt x="0" y="667"/>
                        <a:pt x="396" y="860"/>
                        <a:pt x="612" y="899"/>
                      </a:cubicBezTo>
                      <a:lnTo>
                        <a:pt x="1076" y="765"/>
                      </a:lnTo>
                      <a:lnTo>
                        <a:pt x="84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68"/>
                <p:cNvSpPr/>
                <p:nvPr/>
              </p:nvSpPr>
              <p:spPr>
                <a:xfrm>
                  <a:off x="5156959" y="3339016"/>
                  <a:ext cx="292764" cy="203653"/>
                </a:xfrm>
                <a:custGeom>
                  <a:rect b="b" l="l" r="r" t="t"/>
                  <a:pathLst>
                    <a:path extrusionOk="0" h="1033" w="1485">
                      <a:moveTo>
                        <a:pt x="151" y="0"/>
                      </a:moveTo>
                      <a:lnTo>
                        <a:pt x="0" y="788"/>
                      </a:lnTo>
                      <a:lnTo>
                        <a:pt x="1337" y="1033"/>
                      </a:lnTo>
                      <a:lnTo>
                        <a:pt x="1484" y="258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68"/>
                <p:cNvSpPr/>
                <p:nvPr/>
              </p:nvSpPr>
              <p:spPr>
                <a:xfrm>
                  <a:off x="5078889" y="3110718"/>
                  <a:ext cx="1074454" cy="456594"/>
                </a:xfrm>
                <a:custGeom>
                  <a:rect b="b" l="l" r="r" t="t"/>
                  <a:pathLst>
                    <a:path extrusionOk="0" h="2316" w="5450">
                      <a:moveTo>
                        <a:pt x="5273" y="1"/>
                      </a:moveTo>
                      <a:lnTo>
                        <a:pt x="1" y="1812"/>
                      </a:lnTo>
                      <a:lnTo>
                        <a:pt x="181" y="2315"/>
                      </a:lnTo>
                      <a:lnTo>
                        <a:pt x="5450" y="504"/>
                      </a:lnTo>
                      <a:lnTo>
                        <a:pt x="5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68"/>
                <p:cNvSpPr/>
                <p:nvPr/>
              </p:nvSpPr>
              <p:spPr>
                <a:xfrm>
                  <a:off x="2434350" y="3378840"/>
                  <a:ext cx="201879" cy="118880"/>
                </a:xfrm>
                <a:custGeom>
                  <a:rect b="b" l="l" r="r" t="t"/>
                  <a:pathLst>
                    <a:path extrusionOk="0" h="603" w="1024">
                      <a:moveTo>
                        <a:pt x="994" y="1"/>
                      </a:moveTo>
                      <a:lnTo>
                        <a:pt x="0" y="69"/>
                      </a:lnTo>
                      <a:lnTo>
                        <a:pt x="30" y="602"/>
                      </a:lnTo>
                      <a:lnTo>
                        <a:pt x="1023" y="534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68"/>
                <p:cNvSpPr/>
                <p:nvPr/>
              </p:nvSpPr>
              <p:spPr>
                <a:xfrm>
                  <a:off x="5167802" y="3081146"/>
                  <a:ext cx="1074454" cy="456396"/>
                </a:xfrm>
                <a:custGeom>
                  <a:rect b="b" l="l" r="r" t="t"/>
                  <a:pathLst>
                    <a:path extrusionOk="0" h="2315" w="5450">
                      <a:moveTo>
                        <a:pt x="5270" y="1"/>
                      </a:moveTo>
                      <a:lnTo>
                        <a:pt x="1" y="1811"/>
                      </a:lnTo>
                      <a:lnTo>
                        <a:pt x="177" y="2315"/>
                      </a:lnTo>
                      <a:lnTo>
                        <a:pt x="5450" y="504"/>
                      </a:lnTo>
                      <a:lnTo>
                        <a:pt x="527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68"/>
                <p:cNvSpPr/>
                <p:nvPr/>
              </p:nvSpPr>
              <p:spPr>
                <a:xfrm>
                  <a:off x="4327559" y="3304121"/>
                  <a:ext cx="601497" cy="332785"/>
                </a:xfrm>
                <a:custGeom>
                  <a:rect b="b" l="l" r="r" t="t"/>
                  <a:pathLst>
                    <a:path extrusionOk="0" h="1688" w="3051">
                      <a:moveTo>
                        <a:pt x="2995" y="1"/>
                      </a:moveTo>
                      <a:lnTo>
                        <a:pt x="2779" y="14"/>
                      </a:lnTo>
                      <a:cubicBezTo>
                        <a:pt x="2831" y="775"/>
                        <a:pt x="2302" y="1429"/>
                        <a:pt x="1592" y="1471"/>
                      </a:cubicBezTo>
                      <a:cubicBezTo>
                        <a:pt x="1563" y="1474"/>
                        <a:pt x="1533" y="1475"/>
                        <a:pt x="1503" y="1475"/>
                      </a:cubicBezTo>
                      <a:cubicBezTo>
                        <a:pt x="1193" y="1475"/>
                        <a:pt x="890" y="1352"/>
                        <a:pt x="654" y="1128"/>
                      </a:cubicBezTo>
                      <a:cubicBezTo>
                        <a:pt x="396" y="899"/>
                        <a:pt x="233" y="556"/>
                        <a:pt x="203" y="190"/>
                      </a:cubicBezTo>
                      <a:lnTo>
                        <a:pt x="1" y="203"/>
                      </a:lnTo>
                      <a:cubicBezTo>
                        <a:pt x="27" y="625"/>
                        <a:pt x="203" y="1007"/>
                        <a:pt x="504" y="1292"/>
                      </a:cubicBezTo>
                      <a:cubicBezTo>
                        <a:pt x="788" y="1553"/>
                        <a:pt x="1145" y="1687"/>
                        <a:pt x="1498" y="1687"/>
                      </a:cubicBezTo>
                      <a:lnTo>
                        <a:pt x="1605" y="1687"/>
                      </a:lnTo>
                      <a:cubicBezTo>
                        <a:pt x="2423" y="1635"/>
                        <a:pt x="3050" y="870"/>
                        <a:pt x="2995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68"/>
                <p:cNvSpPr/>
                <p:nvPr/>
              </p:nvSpPr>
              <p:spPr>
                <a:xfrm>
                  <a:off x="2636032" y="3411173"/>
                  <a:ext cx="604060" cy="333376"/>
                </a:xfrm>
                <a:custGeom>
                  <a:rect b="b" l="l" r="r" t="t"/>
                  <a:pathLst>
                    <a:path extrusionOk="0" h="1691" w="3064">
                      <a:moveTo>
                        <a:pt x="2995" y="0"/>
                      </a:moveTo>
                      <a:lnTo>
                        <a:pt x="2779" y="13"/>
                      </a:lnTo>
                      <a:cubicBezTo>
                        <a:pt x="2831" y="765"/>
                        <a:pt x="2302" y="1432"/>
                        <a:pt x="1592" y="1471"/>
                      </a:cubicBezTo>
                      <a:cubicBezTo>
                        <a:pt x="1559" y="1474"/>
                        <a:pt x="1526" y="1475"/>
                        <a:pt x="1494" y="1475"/>
                      </a:cubicBezTo>
                      <a:cubicBezTo>
                        <a:pt x="1187" y="1475"/>
                        <a:pt x="887" y="1353"/>
                        <a:pt x="654" y="1131"/>
                      </a:cubicBezTo>
                      <a:cubicBezTo>
                        <a:pt x="396" y="886"/>
                        <a:pt x="233" y="559"/>
                        <a:pt x="216" y="193"/>
                      </a:cubicBezTo>
                      <a:lnTo>
                        <a:pt x="0" y="206"/>
                      </a:lnTo>
                      <a:cubicBezTo>
                        <a:pt x="27" y="628"/>
                        <a:pt x="203" y="1010"/>
                        <a:pt x="517" y="1295"/>
                      </a:cubicBezTo>
                      <a:cubicBezTo>
                        <a:pt x="788" y="1553"/>
                        <a:pt x="1144" y="1690"/>
                        <a:pt x="1511" y="1690"/>
                      </a:cubicBezTo>
                      <a:lnTo>
                        <a:pt x="1605" y="1690"/>
                      </a:lnTo>
                      <a:cubicBezTo>
                        <a:pt x="2439" y="1635"/>
                        <a:pt x="3063" y="873"/>
                        <a:pt x="2995" y="0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68"/>
                <p:cNvSpPr/>
                <p:nvPr/>
              </p:nvSpPr>
              <p:spPr>
                <a:xfrm>
                  <a:off x="4394589" y="3076414"/>
                  <a:ext cx="504698" cy="467831"/>
                </a:xfrm>
                <a:custGeom>
                  <a:rect b="b" l="l" r="r" t="t"/>
                  <a:pathLst>
                    <a:path extrusionOk="0" h="2373" w="2560">
                      <a:moveTo>
                        <a:pt x="1326" y="0"/>
                      </a:moveTo>
                      <a:cubicBezTo>
                        <a:pt x="907" y="0"/>
                        <a:pt x="496" y="241"/>
                        <a:pt x="272" y="665"/>
                      </a:cubicBezTo>
                      <a:cubicBezTo>
                        <a:pt x="1" y="1169"/>
                        <a:pt x="108" y="1780"/>
                        <a:pt x="504" y="2120"/>
                      </a:cubicBezTo>
                      <a:lnTo>
                        <a:pt x="491" y="2136"/>
                      </a:lnTo>
                      <a:lnTo>
                        <a:pt x="693" y="2244"/>
                      </a:lnTo>
                      <a:cubicBezTo>
                        <a:pt x="852" y="2332"/>
                        <a:pt x="1024" y="2373"/>
                        <a:pt x="1195" y="2373"/>
                      </a:cubicBezTo>
                      <a:cubicBezTo>
                        <a:pt x="1612" y="2373"/>
                        <a:pt x="2026" y="2128"/>
                        <a:pt x="2246" y="1711"/>
                      </a:cubicBezTo>
                      <a:cubicBezTo>
                        <a:pt x="2560" y="1126"/>
                        <a:pt x="2370" y="420"/>
                        <a:pt x="1824" y="132"/>
                      </a:cubicBezTo>
                      <a:lnTo>
                        <a:pt x="1622" y="25"/>
                      </a:lnTo>
                      <a:lnTo>
                        <a:pt x="1609" y="38"/>
                      </a:lnTo>
                      <a:cubicBezTo>
                        <a:pt x="1515" y="12"/>
                        <a:pt x="1420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68"/>
                <p:cNvSpPr/>
                <p:nvPr/>
              </p:nvSpPr>
              <p:spPr>
                <a:xfrm>
                  <a:off x="4373297" y="3061825"/>
                  <a:ext cx="456396" cy="455016"/>
                </a:xfrm>
                <a:custGeom>
                  <a:rect b="b" l="l" r="r" t="t"/>
                  <a:pathLst>
                    <a:path extrusionOk="0" h="2308" w="2315">
                      <a:moveTo>
                        <a:pt x="1339" y="1"/>
                      </a:moveTo>
                      <a:cubicBezTo>
                        <a:pt x="950" y="1"/>
                        <a:pt x="544" y="262"/>
                        <a:pt x="311" y="697"/>
                      </a:cubicBezTo>
                      <a:cubicBezTo>
                        <a:pt x="1" y="1282"/>
                        <a:pt x="122" y="1965"/>
                        <a:pt x="599" y="2210"/>
                      </a:cubicBezTo>
                      <a:cubicBezTo>
                        <a:pt x="718" y="2276"/>
                        <a:pt x="848" y="2307"/>
                        <a:pt x="981" y="2307"/>
                      </a:cubicBezTo>
                      <a:cubicBezTo>
                        <a:pt x="1368" y="2307"/>
                        <a:pt x="1781" y="2044"/>
                        <a:pt x="2014" y="1609"/>
                      </a:cubicBezTo>
                      <a:cubicBezTo>
                        <a:pt x="2315" y="1024"/>
                        <a:pt x="2191" y="344"/>
                        <a:pt x="1730" y="99"/>
                      </a:cubicBezTo>
                      <a:cubicBezTo>
                        <a:pt x="1607" y="32"/>
                        <a:pt x="1474" y="1"/>
                        <a:pt x="13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68"/>
                <p:cNvSpPr/>
                <p:nvPr/>
              </p:nvSpPr>
              <p:spPr>
                <a:xfrm>
                  <a:off x="4453931" y="3142459"/>
                  <a:ext cx="295327" cy="294341"/>
                </a:xfrm>
                <a:custGeom>
                  <a:rect b="b" l="l" r="r" t="t"/>
                  <a:pathLst>
                    <a:path extrusionOk="0" h="1493" w="1498">
                      <a:moveTo>
                        <a:pt x="877" y="0"/>
                      </a:moveTo>
                      <a:cubicBezTo>
                        <a:pt x="627" y="0"/>
                        <a:pt x="358" y="164"/>
                        <a:pt x="203" y="451"/>
                      </a:cubicBezTo>
                      <a:cubicBezTo>
                        <a:pt x="0" y="834"/>
                        <a:pt x="82" y="1268"/>
                        <a:pt x="379" y="1432"/>
                      </a:cubicBezTo>
                      <a:cubicBezTo>
                        <a:pt x="459" y="1473"/>
                        <a:pt x="544" y="1493"/>
                        <a:pt x="631" y="1493"/>
                      </a:cubicBezTo>
                      <a:cubicBezTo>
                        <a:pt x="886" y="1493"/>
                        <a:pt x="1150" y="1322"/>
                        <a:pt x="1291" y="1036"/>
                      </a:cubicBezTo>
                      <a:cubicBezTo>
                        <a:pt x="1497" y="657"/>
                        <a:pt x="1416" y="219"/>
                        <a:pt x="1115" y="56"/>
                      </a:cubicBezTo>
                      <a:cubicBezTo>
                        <a:pt x="1041" y="18"/>
                        <a:pt x="960" y="0"/>
                        <a:pt x="8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68"/>
                <p:cNvSpPr/>
                <p:nvPr/>
              </p:nvSpPr>
              <p:spPr>
                <a:xfrm>
                  <a:off x="4536930" y="3223881"/>
                  <a:ext cx="131695" cy="130709"/>
                </a:xfrm>
                <a:custGeom>
                  <a:rect b="b" l="l" r="r" t="t"/>
                  <a:pathLst>
                    <a:path extrusionOk="0" h="663" w="668">
                      <a:moveTo>
                        <a:pt x="387" y="1"/>
                      </a:moveTo>
                      <a:cubicBezTo>
                        <a:pt x="273" y="1"/>
                        <a:pt x="154" y="78"/>
                        <a:pt x="83" y="202"/>
                      </a:cubicBezTo>
                      <a:cubicBezTo>
                        <a:pt x="1" y="365"/>
                        <a:pt x="27" y="571"/>
                        <a:pt x="164" y="636"/>
                      </a:cubicBezTo>
                      <a:cubicBezTo>
                        <a:pt x="199" y="654"/>
                        <a:pt x="237" y="663"/>
                        <a:pt x="276" y="663"/>
                      </a:cubicBezTo>
                      <a:cubicBezTo>
                        <a:pt x="390" y="663"/>
                        <a:pt x="512" y="591"/>
                        <a:pt x="573" y="460"/>
                      </a:cubicBezTo>
                      <a:cubicBezTo>
                        <a:pt x="668" y="296"/>
                        <a:pt x="625" y="94"/>
                        <a:pt x="491" y="25"/>
                      </a:cubicBezTo>
                      <a:cubicBezTo>
                        <a:pt x="458" y="9"/>
                        <a:pt x="423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68"/>
                <p:cNvSpPr/>
                <p:nvPr/>
              </p:nvSpPr>
              <p:spPr>
                <a:xfrm>
                  <a:off x="2684333" y="3155274"/>
                  <a:ext cx="502135" cy="471183"/>
                </a:xfrm>
                <a:custGeom>
                  <a:rect b="b" l="l" r="r" t="t"/>
                  <a:pathLst>
                    <a:path extrusionOk="0" h="2390" w="2547">
                      <a:moveTo>
                        <a:pt x="1204" y="0"/>
                      </a:moveTo>
                      <a:cubicBezTo>
                        <a:pt x="1064" y="0"/>
                        <a:pt x="924" y="28"/>
                        <a:pt x="788" y="86"/>
                      </a:cubicBezTo>
                      <a:lnTo>
                        <a:pt x="573" y="167"/>
                      </a:lnTo>
                      <a:lnTo>
                        <a:pt x="586" y="197"/>
                      </a:lnTo>
                      <a:cubicBezTo>
                        <a:pt x="164" y="494"/>
                        <a:pt x="1" y="1096"/>
                        <a:pt x="216" y="1625"/>
                      </a:cubicBezTo>
                      <a:cubicBezTo>
                        <a:pt x="420" y="2092"/>
                        <a:pt x="854" y="2378"/>
                        <a:pt x="1306" y="2378"/>
                      </a:cubicBezTo>
                      <a:cubicBezTo>
                        <a:pt x="1369" y="2378"/>
                        <a:pt x="1434" y="2372"/>
                        <a:pt x="1498" y="2360"/>
                      </a:cubicBezTo>
                      <a:lnTo>
                        <a:pt x="1511" y="2390"/>
                      </a:lnTo>
                      <a:lnTo>
                        <a:pt x="1717" y="2292"/>
                      </a:lnTo>
                      <a:cubicBezTo>
                        <a:pt x="2289" y="2063"/>
                        <a:pt x="2547" y="1367"/>
                        <a:pt x="2289" y="756"/>
                      </a:cubicBezTo>
                      <a:cubicBezTo>
                        <a:pt x="2091" y="286"/>
                        <a:pt x="1654" y="0"/>
                        <a:pt x="1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68"/>
                <p:cNvSpPr/>
                <p:nvPr/>
              </p:nvSpPr>
              <p:spPr>
                <a:xfrm>
                  <a:off x="2665604" y="3176369"/>
                  <a:ext cx="451271" cy="461917"/>
                </a:xfrm>
                <a:custGeom>
                  <a:rect b="b" l="l" r="r" t="t"/>
                  <a:pathLst>
                    <a:path extrusionOk="0" h="2343" w="2289">
                      <a:moveTo>
                        <a:pt x="974" y="0"/>
                      </a:moveTo>
                      <a:cubicBezTo>
                        <a:pt x="869" y="0"/>
                        <a:pt x="766" y="20"/>
                        <a:pt x="668" y="60"/>
                      </a:cubicBezTo>
                      <a:cubicBezTo>
                        <a:pt x="190" y="266"/>
                        <a:pt x="1" y="933"/>
                        <a:pt x="259" y="1547"/>
                      </a:cubicBezTo>
                      <a:cubicBezTo>
                        <a:pt x="465" y="2036"/>
                        <a:pt x="889" y="2343"/>
                        <a:pt x="1301" y="2343"/>
                      </a:cubicBezTo>
                      <a:cubicBezTo>
                        <a:pt x="1405" y="2343"/>
                        <a:pt x="1507" y="2324"/>
                        <a:pt x="1606" y="2283"/>
                      </a:cubicBezTo>
                      <a:cubicBezTo>
                        <a:pt x="2096" y="2077"/>
                        <a:pt x="2289" y="1410"/>
                        <a:pt x="2027" y="796"/>
                      </a:cubicBezTo>
                      <a:cubicBezTo>
                        <a:pt x="1821" y="307"/>
                        <a:pt x="1389" y="0"/>
                        <a:pt x="9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68"/>
                <p:cNvSpPr/>
                <p:nvPr/>
              </p:nvSpPr>
              <p:spPr>
                <a:xfrm>
                  <a:off x="2746238" y="3258185"/>
                  <a:ext cx="290201" cy="298284"/>
                </a:xfrm>
                <a:custGeom>
                  <a:rect b="b" l="l" r="r" t="t"/>
                  <a:pathLst>
                    <a:path extrusionOk="0" h="1513" w="1472">
                      <a:moveTo>
                        <a:pt x="631" y="1"/>
                      </a:moveTo>
                      <a:cubicBezTo>
                        <a:pt x="564" y="1"/>
                        <a:pt x="498" y="14"/>
                        <a:pt x="435" y="41"/>
                      </a:cubicBezTo>
                      <a:cubicBezTo>
                        <a:pt x="108" y="178"/>
                        <a:pt x="0" y="600"/>
                        <a:pt x="164" y="995"/>
                      </a:cubicBezTo>
                      <a:cubicBezTo>
                        <a:pt x="294" y="1311"/>
                        <a:pt x="571" y="1512"/>
                        <a:pt x="837" y="1512"/>
                      </a:cubicBezTo>
                      <a:cubicBezTo>
                        <a:pt x="904" y="1512"/>
                        <a:pt x="970" y="1499"/>
                        <a:pt x="1033" y="1472"/>
                      </a:cubicBezTo>
                      <a:cubicBezTo>
                        <a:pt x="1347" y="1335"/>
                        <a:pt x="1471" y="913"/>
                        <a:pt x="1308" y="518"/>
                      </a:cubicBezTo>
                      <a:cubicBezTo>
                        <a:pt x="1164" y="202"/>
                        <a:pt x="894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68"/>
                <p:cNvSpPr/>
                <p:nvPr/>
              </p:nvSpPr>
              <p:spPr>
                <a:xfrm>
                  <a:off x="2823519" y="3340988"/>
                  <a:ext cx="132286" cy="132680"/>
                </a:xfrm>
                <a:custGeom>
                  <a:rect b="b" l="l" r="r" t="t"/>
                  <a:pathLst>
                    <a:path extrusionOk="0" h="673" w="671">
                      <a:moveTo>
                        <a:pt x="288" y="1"/>
                      </a:moveTo>
                      <a:cubicBezTo>
                        <a:pt x="260" y="1"/>
                        <a:pt x="233" y="6"/>
                        <a:pt x="207" y="16"/>
                      </a:cubicBezTo>
                      <a:cubicBezTo>
                        <a:pt x="56" y="72"/>
                        <a:pt x="1" y="261"/>
                        <a:pt x="82" y="438"/>
                      </a:cubicBezTo>
                      <a:cubicBezTo>
                        <a:pt x="138" y="581"/>
                        <a:pt x="264" y="672"/>
                        <a:pt x="390" y="672"/>
                      </a:cubicBezTo>
                      <a:cubicBezTo>
                        <a:pt x="420" y="672"/>
                        <a:pt x="449" y="667"/>
                        <a:pt x="478" y="657"/>
                      </a:cubicBezTo>
                      <a:cubicBezTo>
                        <a:pt x="615" y="601"/>
                        <a:pt x="671" y="412"/>
                        <a:pt x="589" y="235"/>
                      </a:cubicBezTo>
                      <a:cubicBezTo>
                        <a:pt x="533" y="92"/>
                        <a:pt x="407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68"/>
                <p:cNvSpPr/>
                <p:nvPr/>
              </p:nvSpPr>
              <p:spPr>
                <a:xfrm>
                  <a:off x="5457806" y="3325413"/>
                  <a:ext cx="488729" cy="230860"/>
                </a:xfrm>
                <a:custGeom>
                  <a:rect b="b" l="l" r="r" t="t"/>
                  <a:pathLst>
                    <a:path extrusionOk="0" h="1171" w="2479">
                      <a:moveTo>
                        <a:pt x="2328" y="0"/>
                      </a:moveTo>
                      <a:lnTo>
                        <a:pt x="1" y="504"/>
                      </a:lnTo>
                      <a:lnTo>
                        <a:pt x="138" y="1171"/>
                      </a:lnTo>
                      <a:lnTo>
                        <a:pt x="2478" y="667"/>
                      </a:lnTo>
                      <a:lnTo>
                        <a:pt x="23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68"/>
                <p:cNvSpPr/>
                <p:nvPr/>
              </p:nvSpPr>
              <p:spPr>
                <a:xfrm>
                  <a:off x="3830747" y="3884132"/>
                  <a:ext cx="271472" cy="276598"/>
                </a:xfrm>
                <a:custGeom>
                  <a:rect b="b" l="l" r="r" t="t"/>
                  <a:pathLst>
                    <a:path extrusionOk="0" h="1403" w="1377">
                      <a:moveTo>
                        <a:pt x="873" y="0"/>
                      </a:moveTo>
                      <a:lnTo>
                        <a:pt x="628" y="340"/>
                      </a:lnTo>
                      <a:lnTo>
                        <a:pt x="259" y="147"/>
                      </a:lnTo>
                      <a:lnTo>
                        <a:pt x="383" y="543"/>
                      </a:lnTo>
                      <a:lnTo>
                        <a:pt x="0" y="719"/>
                      </a:lnTo>
                      <a:lnTo>
                        <a:pt x="383" y="870"/>
                      </a:lnTo>
                      <a:lnTo>
                        <a:pt x="285" y="1278"/>
                      </a:lnTo>
                      <a:lnTo>
                        <a:pt x="641" y="1076"/>
                      </a:lnTo>
                      <a:lnTo>
                        <a:pt x="899" y="1403"/>
                      </a:lnTo>
                      <a:lnTo>
                        <a:pt x="968" y="994"/>
                      </a:lnTo>
                      <a:lnTo>
                        <a:pt x="1377" y="1007"/>
                      </a:lnTo>
                      <a:lnTo>
                        <a:pt x="1102" y="693"/>
                      </a:lnTo>
                      <a:lnTo>
                        <a:pt x="1363" y="380"/>
                      </a:lnTo>
                      <a:lnTo>
                        <a:pt x="955" y="409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68"/>
                <p:cNvSpPr/>
                <p:nvPr/>
              </p:nvSpPr>
              <p:spPr>
                <a:xfrm>
                  <a:off x="5876745" y="4058017"/>
                  <a:ext cx="193402" cy="96997"/>
                </a:xfrm>
                <a:custGeom>
                  <a:rect b="b" l="l" r="r" t="t"/>
                  <a:pathLst>
                    <a:path extrusionOk="0" h="492" w="981">
                      <a:moveTo>
                        <a:pt x="546" y="1"/>
                      </a:moveTo>
                      <a:cubicBezTo>
                        <a:pt x="530" y="1"/>
                        <a:pt x="0" y="370"/>
                        <a:pt x="0" y="370"/>
                      </a:cubicBezTo>
                      <a:cubicBezTo>
                        <a:pt x="0" y="370"/>
                        <a:pt x="82" y="491"/>
                        <a:pt x="272" y="491"/>
                      </a:cubicBezTo>
                      <a:lnTo>
                        <a:pt x="981" y="491"/>
                      </a:lnTo>
                      <a:lnTo>
                        <a:pt x="54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68"/>
                <p:cNvSpPr/>
                <p:nvPr/>
              </p:nvSpPr>
              <p:spPr>
                <a:xfrm>
                  <a:off x="5616313" y="4302875"/>
                  <a:ext cx="120851" cy="93645"/>
                </a:xfrm>
                <a:custGeom>
                  <a:rect b="b" l="l" r="r" t="t"/>
                  <a:pathLst>
                    <a:path extrusionOk="0" h="475" w="613">
                      <a:moveTo>
                        <a:pt x="27" y="1"/>
                      </a:moveTo>
                      <a:lnTo>
                        <a:pt x="1" y="285"/>
                      </a:lnTo>
                      <a:lnTo>
                        <a:pt x="122" y="475"/>
                      </a:lnTo>
                      <a:lnTo>
                        <a:pt x="449" y="328"/>
                      </a:lnTo>
                      <a:lnTo>
                        <a:pt x="612" y="164"/>
                      </a:lnTo>
                      <a:lnTo>
                        <a:pt x="315" y="66"/>
                      </a:lnTo>
                      <a:cubicBezTo>
                        <a:pt x="298" y="66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68"/>
                <p:cNvSpPr/>
                <p:nvPr/>
              </p:nvSpPr>
              <p:spPr>
                <a:xfrm>
                  <a:off x="6118448" y="3993746"/>
                  <a:ext cx="75507" cy="59341"/>
                </a:xfrm>
                <a:custGeom>
                  <a:rect b="b" l="l" r="r" t="t"/>
                  <a:pathLst>
                    <a:path extrusionOk="0" h="301" w="383">
                      <a:moveTo>
                        <a:pt x="190" y="0"/>
                      </a:moveTo>
                      <a:cubicBezTo>
                        <a:pt x="190" y="0"/>
                        <a:pt x="13" y="111"/>
                        <a:pt x="0" y="137"/>
                      </a:cubicBezTo>
                      <a:lnTo>
                        <a:pt x="39" y="232"/>
                      </a:lnTo>
                      <a:lnTo>
                        <a:pt x="163" y="301"/>
                      </a:lnTo>
                      <a:lnTo>
                        <a:pt x="382" y="262"/>
                      </a:lnTo>
                      <a:lnTo>
                        <a:pt x="353" y="111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68"/>
                <p:cNvSpPr/>
                <p:nvPr/>
              </p:nvSpPr>
              <p:spPr>
                <a:xfrm>
                  <a:off x="6019086" y="4280992"/>
                  <a:ext cx="96799" cy="48498"/>
                </a:xfrm>
                <a:custGeom>
                  <a:rect b="b" l="l" r="r" t="t"/>
                  <a:pathLst>
                    <a:path extrusionOk="0" h="246" w="491">
                      <a:moveTo>
                        <a:pt x="1" y="1"/>
                      </a:moveTo>
                      <a:lnTo>
                        <a:pt x="95" y="246"/>
                      </a:lnTo>
                      <a:lnTo>
                        <a:pt x="380" y="177"/>
                      </a:lnTo>
                      <a:lnTo>
                        <a:pt x="491" y="1"/>
                      </a:lnTo>
                      <a:lnTo>
                        <a:pt x="233" y="3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68"/>
                <p:cNvSpPr/>
                <p:nvPr/>
              </p:nvSpPr>
              <p:spPr>
                <a:xfrm>
                  <a:off x="5372244" y="4186952"/>
                  <a:ext cx="120654" cy="112966"/>
                </a:xfrm>
                <a:custGeom>
                  <a:rect b="b" l="l" r="r" t="t"/>
                  <a:pathLst>
                    <a:path extrusionOk="0" h="573" w="612">
                      <a:moveTo>
                        <a:pt x="543" y="1"/>
                      </a:moveTo>
                      <a:cubicBezTo>
                        <a:pt x="530" y="1"/>
                        <a:pt x="379" y="125"/>
                        <a:pt x="379" y="125"/>
                      </a:cubicBezTo>
                      <a:lnTo>
                        <a:pt x="0" y="69"/>
                      </a:lnTo>
                      <a:lnTo>
                        <a:pt x="258" y="288"/>
                      </a:lnTo>
                      <a:lnTo>
                        <a:pt x="271" y="573"/>
                      </a:lnTo>
                      <a:lnTo>
                        <a:pt x="611" y="327"/>
                      </a:lnTo>
                      <a:lnTo>
                        <a:pt x="54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68"/>
                <p:cNvSpPr/>
                <p:nvPr/>
              </p:nvSpPr>
              <p:spPr>
                <a:xfrm>
                  <a:off x="6188041" y="4029036"/>
                  <a:ext cx="107643" cy="96997"/>
                </a:xfrm>
                <a:custGeom>
                  <a:rect b="b" l="l" r="r" t="t"/>
                  <a:pathLst>
                    <a:path extrusionOk="0" h="492" w="546">
                      <a:moveTo>
                        <a:pt x="546" y="1"/>
                      </a:moveTo>
                      <a:cubicBezTo>
                        <a:pt x="533" y="1"/>
                        <a:pt x="383" y="96"/>
                        <a:pt x="383" y="96"/>
                      </a:cubicBezTo>
                      <a:lnTo>
                        <a:pt x="124" y="164"/>
                      </a:lnTo>
                      <a:lnTo>
                        <a:pt x="0" y="380"/>
                      </a:lnTo>
                      <a:lnTo>
                        <a:pt x="275" y="491"/>
                      </a:lnTo>
                      <a:lnTo>
                        <a:pt x="520" y="409"/>
                      </a:lnTo>
                      <a:lnTo>
                        <a:pt x="54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68"/>
                <p:cNvSpPr/>
                <p:nvPr/>
              </p:nvSpPr>
              <p:spPr>
                <a:xfrm>
                  <a:off x="6155709" y="4251222"/>
                  <a:ext cx="85168" cy="70579"/>
                </a:xfrm>
                <a:custGeom>
                  <a:rect b="b" l="l" r="r" t="t"/>
                  <a:pathLst>
                    <a:path extrusionOk="0" h="358" w="432">
                      <a:moveTo>
                        <a:pt x="197" y="1"/>
                      </a:moveTo>
                      <a:cubicBezTo>
                        <a:pt x="196" y="1"/>
                        <a:pt x="195" y="1"/>
                        <a:pt x="193" y="1"/>
                      </a:cubicBezTo>
                      <a:cubicBezTo>
                        <a:pt x="177" y="31"/>
                        <a:pt x="14" y="139"/>
                        <a:pt x="1" y="165"/>
                      </a:cubicBezTo>
                      <a:lnTo>
                        <a:pt x="138" y="165"/>
                      </a:lnTo>
                      <a:lnTo>
                        <a:pt x="151" y="358"/>
                      </a:lnTo>
                      <a:cubicBezTo>
                        <a:pt x="151" y="358"/>
                        <a:pt x="328" y="302"/>
                        <a:pt x="383" y="302"/>
                      </a:cubicBezTo>
                      <a:cubicBezTo>
                        <a:pt x="385" y="303"/>
                        <a:pt x="387" y="303"/>
                        <a:pt x="389" y="303"/>
                      </a:cubicBezTo>
                      <a:cubicBezTo>
                        <a:pt x="431" y="303"/>
                        <a:pt x="339" y="151"/>
                        <a:pt x="301" y="139"/>
                      </a:cubicBezTo>
                      <a:cubicBezTo>
                        <a:pt x="261" y="126"/>
                        <a:pt x="223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68"/>
                <p:cNvSpPr/>
                <p:nvPr/>
              </p:nvSpPr>
              <p:spPr>
                <a:xfrm>
                  <a:off x="5533314" y="4163097"/>
                  <a:ext cx="96799" cy="56384"/>
                </a:xfrm>
                <a:custGeom>
                  <a:rect b="b" l="l" r="r" t="t"/>
                  <a:pathLst>
                    <a:path extrusionOk="0" h="286" w="491">
                      <a:moveTo>
                        <a:pt x="0" y="1"/>
                      </a:moveTo>
                      <a:lnTo>
                        <a:pt x="95" y="285"/>
                      </a:lnTo>
                      <a:lnTo>
                        <a:pt x="379" y="220"/>
                      </a:lnTo>
                      <a:lnTo>
                        <a:pt x="490" y="1"/>
                      </a:lnTo>
                      <a:lnTo>
                        <a:pt x="229" y="2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85" name="Google Shape;585;p68"/>
            <p:cNvGrpSpPr/>
            <p:nvPr/>
          </p:nvGrpSpPr>
          <p:grpSpPr>
            <a:xfrm>
              <a:off x="8213439" y="3763745"/>
              <a:ext cx="374657" cy="463150"/>
              <a:chOff x="8243489" y="4050570"/>
              <a:chExt cx="374657" cy="463150"/>
            </a:xfrm>
          </p:grpSpPr>
          <p:sp>
            <p:nvSpPr>
              <p:cNvPr id="586" name="Google Shape;586;p68"/>
              <p:cNvSpPr/>
              <p:nvPr/>
            </p:nvSpPr>
            <p:spPr>
              <a:xfrm>
                <a:off x="8243489" y="4051225"/>
                <a:ext cx="374657" cy="461828"/>
              </a:xfrm>
              <a:custGeom>
                <a:rect b="b" l="l" r="r" t="t"/>
                <a:pathLst>
                  <a:path extrusionOk="0" h="132900" w="107815">
                    <a:moveTo>
                      <a:pt x="53908" y="30499"/>
                    </a:moveTo>
                    <a:cubicBezTo>
                      <a:pt x="65243" y="30499"/>
                      <a:pt x="74444" y="39725"/>
                      <a:pt x="74444" y="51162"/>
                    </a:cubicBezTo>
                    <a:cubicBezTo>
                      <a:pt x="74444" y="62472"/>
                      <a:pt x="65243" y="71698"/>
                      <a:pt x="53908" y="71698"/>
                    </a:cubicBezTo>
                    <a:cubicBezTo>
                      <a:pt x="42572" y="71698"/>
                      <a:pt x="33372" y="62472"/>
                      <a:pt x="33372" y="51162"/>
                    </a:cubicBezTo>
                    <a:cubicBezTo>
                      <a:pt x="33372" y="39725"/>
                      <a:pt x="42572" y="30499"/>
                      <a:pt x="53908" y="30499"/>
                    </a:cubicBezTo>
                    <a:close/>
                    <a:moveTo>
                      <a:pt x="53908" y="0"/>
                    </a:moveTo>
                    <a:cubicBezTo>
                      <a:pt x="24146" y="0"/>
                      <a:pt x="1" y="24145"/>
                      <a:pt x="1" y="53907"/>
                    </a:cubicBezTo>
                    <a:cubicBezTo>
                      <a:pt x="1" y="72867"/>
                      <a:pt x="9125" y="89489"/>
                      <a:pt x="19800" y="102629"/>
                    </a:cubicBezTo>
                    <a:cubicBezTo>
                      <a:pt x="35176" y="121462"/>
                      <a:pt x="53908" y="132899"/>
                      <a:pt x="53908" y="132899"/>
                    </a:cubicBezTo>
                    <a:cubicBezTo>
                      <a:pt x="53908" y="132899"/>
                      <a:pt x="107815" y="101460"/>
                      <a:pt x="107815" y="53907"/>
                    </a:cubicBezTo>
                    <a:cubicBezTo>
                      <a:pt x="107815" y="49993"/>
                      <a:pt x="107383" y="46282"/>
                      <a:pt x="106646" y="42571"/>
                    </a:cubicBezTo>
                    <a:cubicBezTo>
                      <a:pt x="101461" y="18223"/>
                      <a:pt x="79857" y="0"/>
                      <a:pt x="53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8"/>
              <p:cNvSpPr/>
              <p:nvPr/>
            </p:nvSpPr>
            <p:spPr>
              <a:xfrm>
                <a:off x="8244307" y="4050570"/>
                <a:ext cx="257600" cy="463150"/>
              </a:xfrm>
              <a:custGeom>
                <a:rect b="b" l="l" r="r" t="t"/>
                <a:pathLst>
                  <a:path extrusionOk="0" h="18526" w="10304">
                    <a:moveTo>
                      <a:pt x="10304" y="569"/>
                    </a:moveTo>
                    <a:cubicBezTo>
                      <a:pt x="10352" y="391"/>
                      <a:pt x="7780" y="-157"/>
                      <a:pt x="6521" y="43"/>
                    </a:cubicBezTo>
                    <a:cubicBezTo>
                      <a:pt x="5262" y="243"/>
                      <a:pt x="3802" y="856"/>
                      <a:pt x="2749" y="1767"/>
                    </a:cubicBezTo>
                    <a:cubicBezTo>
                      <a:pt x="1697" y="2678"/>
                      <a:pt x="575" y="4056"/>
                      <a:pt x="206" y="5509"/>
                    </a:cubicBezTo>
                    <a:cubicBezTo>
                      <a:pt x="-163" y="6962"/>
                      <a:pt x="-24" y="8869"/>
                      <a:pt x="533" y="10485"/>
                    </a:cubicBezTo>
                    <a:cubicBezTo>
                      <a:pt x="1090" y="12102"/>
                      <a:pt x="2383" y="13868"/>
                      <a:pt x="3548" y="15208"/>
                    </a:cubicBezTo>
                    <a:cubicBezTo>
                      <a:pt x="4713" y="16548"/>
                      <a:pt x="7296" y="18466"/>
                      <a:pt x="7523" y="18525"/>
                    </a:cubicBezTo>
                    <a:cubicBezTo>
                      <a:pt x="7750" y="18584"/>
                      <a:pt x="5678" y="16542"/>
                      <a:pt x="4908" y="15561"/>
                    </a:cubicBezTo>
                    <a:cubicBezTo>
                      <a:pt x="4138" y="14580"/>
                      <a:pt x="3455" y="13897"/>
                      <a:pt x="2903" y="12640"/>
                    </a:cubicBezTo>
                    <a:cubicBezTo>
                      <a:pt x="2351" y="11383"/>
                      <a:pt x="1592" y="9536"/>
                      <a:pt x="1595" y="8020"/>
                    </a:cubicBezTo>
                    <a:cubicBezTo>
                      <a:pt x="1598" y="6504"/>
                      <a:pt x="2149" y="4697"/>
                      <a:pt x="2922" y="3546"/>
                    </a:cubicBezTo>
                    <a:cubicBezTo>
                      <a:pt x="3696" y="2395"/>
                      <a:pt x="5006" y="1609"/>
                      <a:pt x="6236" y="1113"/>
                    </a:cubicBezTo>
                    <a:cubicBezTo>
                      <a:pt x="7466" y="617"/>
                      <a:pt x="10257" y="747"/>
                      <a:pt x="10304" y="569"/>
                    </a:cubicBezTo>
                    <a:close/>
                  </a:path>
                </a:pathLst>
              </a:custGeom>
              <a:solidFill>
                <a:srgbClr val="8162A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/>
          <p:nvPr/>
        </p:nvSpPr>
        <p:spPr>
          <a:xfrm>
            <a:off x="-1441737" y="3639663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p69"/>
          <p:cNvGrpSpPr/>
          <p:nvPr/>
        </p:nvGrpSpPr>
        <p:grpSpPr>
          <a:xfrm rot="-5400000">
            <a:off x="-1101175" y="4427675"/>
            <a:ext cx="2079250" cy="1802500"/>
            <a:chOff x="349725" y="59275"/>
            <a:chExt cx="2079250" cy="1802500"/>
          </a:xfrm>
        </p:grpSpPr>
        <p:sp>
          <p:nvSpPr>
            <p:cNvPr id="591" name="Google Shape;591;p69"/>
            <p:cNvSpPr/>
            <p:nvPr/>
          </p:nvSpPr>
          <p:spPr>
            <a:xfrm>
              <a:off x="349725" y="59275"/>
              <a:ext cx="2079250" cy="1802500"/>
            </a:xfrm>
            <a:custGeom>
              <a:rect b="b" l="l" r="r" t="t"/>
              <a:pathLst>
                <a:path extrusionOk="0" h="72100" w="83170">
                  <a:moveTo>
                    <a:pt x="66287" y="0"/>
                  </a:moveTo>
                  <a:lnTo>
                    <a:pt x="66287" y="48908"/>
                  </a:lnTo>
                  <a:lnTo>
                    <a:pt x="66211" y="49080"/>
                  </a:lnTo>
                  <a:lnTo>
                    <a:pt x="66287" y="49386"/>
                  </a:lnTo>
                  <a:cubicBezTo>
                    <a:pt x="66287" y="50265"/>
                    <a:pt x="66058" y="52579"/>
                    <a:pt x="64777" y="53860"/>
                  </a:cubicBezTo>
                  <a:cubicBezTo>
                    <a:pt x="63898" y="54739"/>
                    <a:pt x="62311" y="55217"/>
                    <a:pt x="59997" y="55217"/>
                  </a:cubicBezTo>
                  <a:lnTo>
                    <a:pt x="0" y="55217"/>
                  </a:lnTo>
                  <a:lnTo>
                    <a:pt x="0" y="72100"/>
                  </a:lnTo>
                  <a:lnTo>
                    <a:pt x="59997" y="72100"/>
                  </a:lnTo>
                  <a:cubicBezTo>
                    <a:pt x="68926" y="72100"/>
                    <a:pt x="74260" y="68429"/>
                    <a:pt x="77128" y="65331"/>
                  </a:cubicBezTo>
                  <a:cubicBezTo>
                    <a:pt x="83093" y="59041"/>
                    <a:pt x="83170" y="50743"/>
                    <a:pt x="83170" y="48755"/>
                  </a:cubicBezTo>
                  <a:lnTo>
                    <a:pt x="8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154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443400" y="166800"/>
              <a:ext cx="1782450" cy="1503775"/>
            </a:xfrm>
            <a:custGeom>
              <a:rect b="b" l="l" r="r" t="t"/>
              <a:pathLst>
                <a:path extrusionOk="0" h="60151" w="71298">
                  <a:moveTo>
                    <a:pt x="70666" y="1"/>
                  </a:moveTo>
                  <a:lnTo>
                    <a:pt x="70666" y="2544"/>
                  </a:lnTo>
                  <a:lnTo>
                    <a:pt x="71297" y="2544"/>
                  </a:lnTo>
                  <a:lnTo>
                    <a:pt x="71297" y="1"/>
                  </a:lnTo>
                  <a:close/>
                  <a:moveTo>
                    <a:pt x="70666" y="5106"/>
                  </a:moveTo>
                  <a:lnTo>
                    <a:pt x="70666" y="7649"/>
                  </a:lnTo>
                  <a:lnTo>
                    <a:pt x="71297" y="7649"/>
                  </a:lnTo>
                  <a:lnTo>
                    <a:pt x="71297" y="5106"/>
                  </a:lnTo>
                  <a:close/>
                  <a:moveTo>
                    <a:pt x="70666" y="10192"/>
                  </a:moveTo>
                  <a:lnTo>
                    <a:pt x="70666" y="12754"/>
                  </a:lnTo>
                  <a:lnTo>
                    <a:pt x="71297" y="12754"/>
                  </a:lnTo>
                  <a:lnTo>
                    <a:pt x="71297" y="10192"/>
                  </a:lnTo>
                  <a:close/>
                  <a:moveTo>
                    <a:pt x="70666" y="15297"/>
                  </a:moveTo>
                  <a:lnTo>
                    <a:pt x="70666" y="17839"/>
                  </a:lnTo>
                  <a:lnTo>
                    <a:pt x="71297" y="17839"/>
                  </a:lnTo>
                  <a:lnTo>
                    <a:pt x="71297" y="15297"/>
                  </a:lnTo>
                  <a:close/>
                  <a:moveTo>
                    <a:pt x="70666" y="20401"/>
                  </a:moveTo>
                  <a:lnTo>
                    <a:pt x="70666" y="22944"/>
                  </a:lnTo>
                  <a:lnTo>
                    <a:pt x="71297" y="22944"/>
                  </a:lnTo>
                  <a:lnTo>
                    <a:pt x="71297" y="20401"/>
                  </a:lnTo>
                  <a:close/>
                  <a:moveTo>
                    <a:pt x="70666" y="25487"/>
                  </a:moveTo>
                  <a:lnTo>
                    <a:pt x="70666" y="28049"/>
                  </a:lnTo>
                  <a:lnTo>
                    <a:pt x="71297" y="28049"/>
                  </a:lnTo>
                  <a:lnTo>
                    <a:pt x="71297" y="25487"/>
                  </a:lnTo>
                  <a:close/>
                  <a:moveTo>
                    <a:pt x="70666" y="30592"/>
                  </a:moveTo>
                  <a:lnTo>
                    <a:pt x="70666" y="33135"/>
                  </a:lnTo>
                  <a:lnTo>
                    <a:pt x="71297" y="33135"/>
                  </a:lnTo>
                  <a:lnTo>
                    <a:pt x="71297" y="30592"/>
                  </a:lnTo>
                  <a:close/>
                  <a:moveTo>
                    <a:pt x="70666" y="35697"/>
                  </a:moveTo>
                  <a:lnTo>
                    <a:pt x="70666" y="38240"/>
                  </a:lnTo>
                  <a:lnTo>
                    <a:pt x="71297" y="38240"/>
                  </a:lnTo>
                  <a:lnTo>
                    <a:pt x="71297" y="35697"/>
                  </a:lnTo>
                  <a:close/>
                  <a:moveTo>
                    <a:pt x="70666" y="40783"/>
                  </a:moveTo>
                  <a:lnTo>
                    <a:pt x="70666" y="43345"/>
                  </a:lnTo>
                  <a:lnTo>
                    <a:pt x="71297" y="43345"/>
                  </a:lnTo>
                  <a:lnTo>
                    <a:pt x="71297" y="40783"/>
                  </a:lnTo>
                  <a:close/>
                  <a:moveTo>
                    <a:pt x="70666" y="45888"/>
                  </a:moveTo>
                  <a:cubicBezTo>
                    <a:pt x="70590" y="46442"/>
                    <a:pt x="70590" y="47322"/>
                    <a:pt x="70341" y="48354"/>
                  </a:cubicBezTo>
                  <a:lnTo>
                    <a:pt x="70991" y="48526"/>
                  </a:lnTo>
                  <a:cubicBezTo>
                    <a:pt x="71221" y="47398"/>
                    <a:pt x="71221" y="46519"/>
                    <a:pt x="71297" y="45888"/>
                  </a:cubicBezTo>
                  <a:close/>
                  <a:moveTo>
                    <a:pt x="69787" y="50821"/>
                  </a:moveTo>
                  <a:cubicBezTo>
                    <a:pt x="69481" y="51624"/>
                    <a:pt x="69156" y="52427"/>
                    <a:pt x="68754" y="53058"/>
                  </a:cubicBezTo>
                  <a:lnTo>
                    <a:pt x="69309" y="53383"/>
                  </a:lnTo>
                  <a:cubicBezTo>
                    <a:pt x="69710" y="52656"/>
                    <a:pt x="70112" y="51872"/>
                    <a:pt x="70341" y="50993"/>
                  </a:cubicBezTo>
                  <a:lnTo>
                    <a:pt x="69787" y="50821"/>
                  </a:lnTo>
                  <a:close/>
                  <a:moveTo>
                    <a:pt x="67397" y="55122"/>
                  </a:moveTo>
                  <a:cubicBezTo>
                    <a:pt x="66842" y="55773"/>
                    <a:pt x="66211" y="56327"/>
                    <a:pt x="65561" y="56805"/>
                  </a:cubicBezTo>
                  <a:lnTo>
                    <a:pt x="65963" y="57359"/>
                  </a:lnTo>
                  <a:cubicBezTo>
                    <a:pt x="66689" y="56805"/>
                    <a:pt x="67320" y="56251"/>
                    <a:pt x="67875" y="55524"/>
                  </a:cubicBezTo>
                  <a:lnTo>
                    <a:pt x="67397" y="55122"/>
                  </a:lnTo>
                  <a:close/>
                  <a:moveTo>
                    <a:pt x="63420" y="58086"/>
                  </a:moveTo>
                  <a:cubicBezTo>
                    <a:pt x="62693" y="58392"/>
                    <a:pt x="61910" y="58717"/>
                    <a:pt x="61107" y="58946"/>
                  </a:cubicBezTo>
                  <a:lnTo>
                    <a:pt x="61259" y="59520"/>
                  </a:lnTo>
                  <a:cubicBezTo>
                    <a:pt x="62139" y="59348"/>
                    <a:pt x="62942" y="59042"/>
                    <a:pt x="63745" y="58640"/>
                  </a:cubicBezTo>
                  <a:lnTo>
                    <a:pt x="63420" y="58086"/>
                  </a:lnTo>
                  <a:close/>
                  <a:moveTo>
                    <a:pt x="1" y="59520"/>
                  </a:moveTo>
                  <a:lnTo>
                    <a:pt x="1" y="60151"/>
                  </a:lnTo>
                  <a:lnTo>
                    <a:pt x="2563" y="60151"/>
                  </a:lnTo>
                  <a:lnTo>
                    <a:pt x="2563" y="59520"/>
                  </a:lnTo>
                  <a:close/>
                  <a:moveTo>
                    <a:pt x="5106" y="59520"/>
                  </a:moveTo>
                  <a:lnTo>
                    <a:pt x="5106" y="60151"/>
                  </a:lnTo>
                  <a:lnTo>
                    <a:pt x="7648" y="60151"/>
                  </a:lnTo>
                  <a:lnTo>
                    <a:pt x="7648" y="59520"/>
                  </a:lnTo>
                  <a:close/>
                  <a:moveTo>
                    <a:pt x="10210" y="59520"/>
                  </a:moveTo>
                  <a:lnTo>
                    <a:pt x="10210" y="60151"/>
                  </a:lnTo>
                  <a:lnTo>
                    <a:pt x="12753" y="60151"/>
                  </a:lnTo>
                  <a:lnTo>
                    <a:pt x="12753" y="59520"/>
                  </a:lnTo>
                  <a:close/>
                  <a:moveTo>
                    <a:pt x="15296" y="59520"/>
                  </a:moveTo>
                  <a:lnTo>
                    <a:pt x="15296" y="60151"/>
                  </a:lnTo>
                  <a:lnTo>
                    <a:pt x="17858" y="60151"/>
                  </a:lnTo>
                  <a:lnTo>
                    <a:pt x="17858" y="59520"/>
                  </a:lnTo>
                  <a:close/>
                  <a:moveTo>
                    <a:pt x="20401" y="59520"/>
                  </a:moveTo>
                  <a:lnTo>
                    <a:pt x="20401" y="60151"/>
                  </a:lnTo>
                  <a:lnTo>
                    <a:pt x="22944" y="60151"/>
                  </a:lnTo>
                  <a:lnTo>
                    <a:pt x="22944" y="59520"/>
                  </a:lnTo>
                  <a:close/>
                  <a:moveTo>
                    <a:pt x="25506" y="59520"/>
                  </a:moveTo>
                  <a:lnTo>
                    <a:pt x="25506" y="60151"/>
                  </a:lnTo>
                  <a:lnTo>
                    <a:pt x="28049" y="60151"/>
                  </a:lnTo>
                  <a:lnTo>
                    <a:pt x="28049" y="59520"/>
                  </a:lnTo>
                  <a:close/>
                  <a:moveTo>
                    <a:pt x="30592" y="59520"/>
                  </a:moveTo>
                  <a:lnTo>
                    <a:pt x="30592" y="60151"/>
                  </a:lnTo>
                  <a:lnTo>
                    <a:pt x="33154" y="60151"/>
                  </a:lnTo>
                  <a:lnTo>
                    <a:pt x="33154" y="59520"/>
                  </a:lnTo>
                  <a:close/>
                  <a:moveTo>
                    <a:pt x="35697" y="59520"/>
                  </a:moveTo>
                  <a:lnTo>
                    <a:pt x="35697" y="60151"/>
                  </a:lnTo>
                  <a:lnTo>
                    <a:pt x="38316" y="60151"/>
                  </a:lnTo>
                  <a:lnTo>
                    <a:pt x="38316" y="59520"/>
                  </a:lnTo>
                  <a:close/>
                  <a:moveTo>
                    <a:pt x="40878" y="59520"/>
                  </a:moveTo>
                  <a:lnTo>
                    <a:pt x="40878" y="60151"/>
                  </a:lnTo>
                  <a:lnTo>
                    <a:pt x="43421" y="60151"/>
                  </a:lnTo>
                  <a:lnTo>
                    <a:pt x="43421" y="59520"/>
                  </a:lnTo>
                  <a:close/>
                  <a:moveTo>
                    <a:pt x="45964" y="59520"/>
                  </a:moveTo>
                  <a:lnTo>
                    <a:pt x="45964" y="60151"/>
                  </a:lnTo>
                  <a:lnTo>
                    <a:pt x="48526" y="60151"/>
                  </a:lnTo>
                  <a:lnTo>
                    <a:pt x="48526" y="59520"/>
                  </a:lnTo>
                  <a:close/>
                  <a:moveTo>
                    <a:pt x="51069" y="59520"/>
                  </a:moveTo>
                  <a:lnTo>
                    <a:pt x="51069" y="60151"/>
                  </a:lnTo>
                  <a:lnTo>
                    <a:pt x="53612" y="60151"/>
                  </a:lnTo>
                  <a:lnTo>
                    <a:pt x="53612" y="59520"/>
                  </a:lnTo>
                  <a:close/>
                  <a:moveTo>
                    <a:pt x="58640" y="59348"/>
                  </a:moveTo>
                  <a:cubicBezTo>
                    <a:pt x="57914" y="59424"/>
                    <a:pt x="57130" y="59520"/>
                    <a:pt x="56250" y="59520"/>
                  </a:cubicBezTo>
                  <a:lnTo>
                    <a:pt x="56174" y="59520"/>
                  </a:lnTo>
                  <a:lnTo>
                    <a:pt x="56174" y="60151"/>
                  </a:lnTo>
                  <a:lnTo>
                    <a:pt x="56250" y="60151"/>
                  </a:lnTo>
                  <a:cubicBezTo>
                    <a:pt x="57130" y="60151"/>
                    <a:pt x="57914" y="60074"/>
                    <a:pt x="58717" y="59998"/>
                  </a:cubicBezTo>
                  <a:lnTo>
                    <a:pt x="58640" y="59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69"/>
          <p:cNvGrpSpPr/>
          <p:nvPr/>
        </p:nvGrpSpPr>
        <p:grpSpPr>
          <a:xfrm rot="-5400000">
            <a:off x="5770006" y="-1428521"/>
            <a:ext cx="6382937" cy="1623549"/>
            <a:chOff x="713181" y="3935229"/>
            <a:chExt cx="6382937" cy="1623549"/>
          </a:xfrm>
        </p:grpSpPr>
        <p:sp>
          <p:nvSpPr>
            <p:cNvPr id="594" name="Google Shape;594;p69"/>
            <p:cNvSpPr/>
            <p:nvPr/>
          </p:nvSpPr>
          <p:spPr>
            <a:xfrm flipH="1" rot="5400000">
              <a:off x="3092875" y="1555535"/>
              <a:ext cx="1623549" cy="6382937"/>
            </a:xfrm>
            <a:custGeom>
              <a:rect b="b" l="l" r="r" t="t"/>
              <a:pathLst>
                <a:path extrusionOk="0" h="44059" w="12220">
                  <a:moveTo>
                    <a:pt x="9359" y="0"/>
                  </a:moveTo>
                  <a:lnTo>
                    <a:pt x="9359" y="18593"/>
                  </a:lnTo>
                  <a:lnTo>
                    <a:pt x="9359" y="27156"/>
                  </a:lnTo>
                  <a:cubicBezTo>
                    <a:pt x="9359" y="27621"/>
                    <a:pt x="9003" y="28003"/>
                    <a:pt x="8568" y="28055"/>
                  </a:cubicBezTo>
                  <a:lnTo>
                    <a:pt x="8444" y="28055"/>
                  </a:lnTo>
                  <a:cubicBezTo>
                    <a:pt x="7940" y="28055"/>
                    <a:pt x="7532" y="27647"/>
                    <a:pt x="7532" y="27156"/>
                  </a:cubicBezTo>
                  <a:lnTo>
                    <a:pt x="7532" y="18168"/>
                  </a:lnTo>
                  <a:cubicBezTo>
                    <a:pt x="7532" y="16099"/>
                    <a:pt x="5845" y="14409"/>
                    <a:pt x="3773" y="14409"/>
                  </a:cubicBezTo>
                  <a:cubicBezTo>
                    <a:pt x="1704" y="14409"/>
                    <a:pt x="1" y="16099"/>
                    <a:pt x="1" y="18168"/>
                  </a:cubicBezTo>
                  <a:lnTo>
                    <a:pt x="1" y="30141"/>
                  </a:lnTo>
                  <a:lnTo>
                    <a:pt x="1" y="44059"/>
                  </a:lnTo>
                  <a:lnTo>
                    <a:pt x="2861" y="44059"/>
                  </a:lnTo>
                  <a:lnTo>
                    <a:pt x="2861" y="29065"/>
                  </a:lnTo>
                  <a:lnTo>
                    <a:pt x="2861" y="18168"/>
                  </a:lnTo>
                  <a:cubicBezTo>
                    <a:pt x="2861" y="17677"/>
                    <a:pt x="3270" y="17269"/>
                    <a:pt x="3773" y="17269"/>
                  </a:cubicBezTo>
                  <a:cubicBezTo>
                    <a:pt x="4276" y="17269"/>
                    <a:pt x="4685" y="17677"/>
                    <a:pt x="4685" y="18168"/>
                  </a:cubicBezTo>
                  <a:lnTo>
                    <a:pt x="4685" y="27156"/>
                  </a:lnTo>
                  <a:cubicBezTo>
                    <a:pt x="4685" y="29186"/>
                    <a:pt x="6306" y="30863"/>
                    <a:pt x="8336" y="30915"/>
                  </a:cubicBezTo>
                  <a:cubicBezTo>
                    <a:pt x="8378" y="30915"/>
                    <a:pt x="8405" y="30932"/>
                    <a:pt x="8444" y="30932"/>
                  </a:cubicBezTo>
                  <a:cubicBezTo>
                    <a:pt x="10529" y="30932"/>
                    <a:pt x="12219" y="29229"/>
                    <a:pt x="12219" y="27156"/>
                  </a:cubicBezTo>
                  <a:lnTo>
                    <a:pt x="12219" y="18619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5" name="Google Shape;595;p69"/>
            <p:cNvGrpSpPr/>
            <p:nvPr/>
          </p:nvGrpSpPr>
          <p:grpSpPr>
            <a:xfrm flipH="1" rot="5400000">
              <a:off x="3392072" y="1847513"/>
              <a:ext cx="1257637" cy="5799003"/>
              <a:chOff x="3563222" y="101822"/>
              <a:chExt cx="1212180" cy="5125964"/>
            </a:xfrm>
          </p:grpSpPr>
          <p:sp>
            <p:nvSpPr>
              <p:cNvPr id="596" name="Google Shape;596;p69"/>
              <p:cNvSpPr/>
              <p:nvPr/>
            </p:nvSpPr>
            <p:spPr>
              <a:xfrm>
                <a:off x="3563222" y="4946702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9"/>
              <p:cNvSpPr/>
              <p:nvPr/>
            </p:nvSpPr>
            <p:spPr>
              <a:xfrm>
                <a:off x="3563222" y="50601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9"/>
              <p:cNvSpPr/>
              <p:nvPr/>
            </p:nvSpPr>
            <p:spPr>
              <a:xfrm>
                <a:off x="3563222" y="4833244"/>
                <a:ext cx="13830" cy="58010"/>
              </a:xfrm>
              <a:custGeom>
                <a:rect b="b" l="l" r="r" t="t"/>
                <a:pathLst>
                  <a:path extrusionOk="0" h="453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9"/>
              <p:cNvSpPr/>
              <p:nvPr/>
            </p:nvSpPr>
            <p:spPr>
              <a:xfrm>
                <a:off x="3563222" y="5171569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9"/>
              <p:cNvSpPr/>
              <p:nvPr/>
            </p:nvSpPr>
            <p:spPr>
              <a:xfrm>
                <a:off x="3563222" y="4043522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9"/>
              <p:cNvSpPr/>
              <p:nvPr/>
            </p:nvSpPr>
            <p:spPr>
              <a:xfrm>
                <a:off x="3563222" y="415480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9"/>
              <p:cNvSpPr/>
              <p:nvPr/>
            </p:nvSpPr>
            <p:spPr>
              <a:xfrm>
                <a:off x="3563222" y="381827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9"/>
              <p:cNvSpPr/>
              <p:nvPr/>
            </p:nvSpPr>
            <p:spPr>
              <a:xfrm>
                <a:off x="3563222" y="3930064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9"/>
              <p:cNvSpPr/>
              <p:nvPr/>
            </p:nvSpPr>
            <p:spPr>
              <a:xfrm>
                <a:off x="3563222" y="426826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9"/>
              <p:cNvSpPr/>
              <p:nvPr/>
            </p:nvSpPr>
            <p:spPr>
              <a:xfrm>
                <a:off x="3563222" y="4380053"/>
                <a:ext cx="13830" cy="57370"/>
              </a:xfrm>
              <a:custGeom>
                <a:rect b="b" l="l" r="r" t="t"/>
                <a:pathLst>
                  <a:path extrusionOk="0" h="448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9"/>
              <p:cNvSpPr/>
              <p:nvPr/>
            </p:nvSpPr>
            <p:spPr>
              <a:xfrm>
                <a:off x="3563222" y="449338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9"/>
              <p:cNvSpPr/>
              <p:nvPr/>
            </p:nvSpPr>
            <p:spPr>
              <a:xfrm>
                <a:off x="3563222" y="4718250"/>
                <a:ext cx="13830" cy="59547"/>
              </a:xfrm>
              <a:custGeom>
                <a:rect b="b" l="l" r="r" t="t"/>
                <a:pathLst>
                  <a:path extrusionOk="0" h="465" w="108">
                    <a:moveTo>
                      <a:pt x="0" y="0"/>
                    </a:moveTo>
                    <a:lnTo>
                      <a:pt x="0" y="26"/>
                    </a:lnTo>
                    <a:lnTo>
                      <a:pt x="0" y="435"/>
                    </a:lnTo>
                    <a:lnTo>
                      <a:pt x="0" y="464"/>
                    </a:lnTo>
                    <a:lnTo>
                      <a:pt x="108" y="464"/>
                    </a:lnTo>
                    <a:lnTo>
                      <a:pt x="108" y="435"/>
                    </a:lnTo>
                    <a:lnTo>
                      <a:pt x="108" y="2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9"/>
              <p:cNvSpPr/>
              <p:nvPr/>
            </p:nvSpPr>
            <p:spPr>
              <a:xfrm>
                <a:off x="3563222" y="4606457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9"/>
              <p:cNvSpPr/>
              <p:nvPr/>
            </p:nvSpPr>
            <p:spPr>
              <a:xfrm>
                <a:off x="3746086" y="1978230"/>
                <a:ext cx="57882" cy="31502"/>
              </a:xfrm>
              <a:custGeom>
                <a:rect b="b" l="l" r="r" t="t"/>
                <a:pathLst>
                  <a:path extrusionOk="0" h="246" w="452">
                    <a:moveTo>
                      <a:pt x="438" y="0"/>
                    </a:moveTo>
                    <a:cubicBezTo>
                      <a:pt x="288" y="43"/>
                      <a:pt x="138" y="82"/>
                      <a:pt x="0" y="151"/>
                    </a:cubicBezTo>
                    <a:lnTo>
                      <a:pt x="43" y="246"/>
                    </a:lnTo>
                    <a:cubicBezTo>
                      <a:pt x="180" y="193"/>
                      <a:pt x="314" y="151"/>
                      <a:pt x="451" y="112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9"/>
              <p:cNvSpPr/>
              <p:nvPr/>
            </p:nvSpPr>
            <p:spPr>
              <a:xfrm>
                <a:off x="3563222" y="266384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9"/>
              <p:cNvSpPr/>
              <p:nvPr/>
            </p:nvSpPr>
            <p:spPr>
              <a:xfrm>
                <a:off x="3563222" y="2777301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9"/>
              <p:cNvSpPr/>
              <p:nvPr/>
            </p:nvSpPr>
            <p:spPr>
              <a:xfrm>
                <a:off x="3563222" y="2438721"/>
                <a:ext cx="13830" cy="56089"/>
              </a:xfrm>
              <a:custGeom>
                <a:rect b="b" l="l" r="r" t="t"/>
                <a:pathLst>
                  <a:path extrusionOk="0" h="438" w="108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9"/>
              <p:cNvSpPr/>
              <p:nvPr/>
            </p:nvSpPr>
            <p:spPr>
              <a:xfrm>
                <a:off x="3587424" y="2107567"/>
                <a:ext cx="40338" cy="55833"/>
              </a:xfrm>
              <a:custGeom>
                <a:rect b="b" l="l" r="r" t="t"/>
                <a:pathLst>
                  <a:path extrusionOk="0" h="436" w="315">
                    <a:moveTo>
                      <a:pt x="220" y="1"/>
                    </a:moveTo>
                    <a:cubicBezTo>
                      <a:pt x="138" y="121"/>
                      <a:pt x="69" y="259"/>
                      <a:pt x="1" y="393"/>
                    </a:cubicBezTo>
                    <a:lnTo>
                      <a:pt x="112" y="435"/>
                    </a:lnTo>
                    <a:cubicBezTo>
                      <a:pt x="164" y="298"/>
                      <a:pt x="233" y="177"/>
                      <a:pt x="314" y="53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9"/>
              <p:cNvSpPr/>
              <p:nvPr/>
            </p:nvSpPr>
            <p:spPr>
              <a:xfrm>
                <a:off x="3563222" y="2325263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9"/>
              <p:cNvSpPr/>
              <p:nvPr/>
            </p:nvSpPr>
            <p:spPr>
              <a:xfrm>
                <a:off x="3651837" y="2025483"/>
                <a:ext cx="52504" cy="46997"/>
              </a:xfrm>
              <a:custGeom>
                <a:rect b="b" l="l" r="r" t="t"/>
                <a:pathLst>
                  <a:path extrusionOk="0" h="367" w="410">
                    <a:moveTo>
                      <a:pt x="344" y="1"/>
                    </a:moveTo>
                    <a:cubicBezTo>
                      <a:pt x="220" y="83"/>
                      <a:pt x="112" y="177"/>
                      <a:pt x="1" y="285"/>
                    </a:cubicBezTo>
                    <a:lnTo>
                      <a:pt x="83" y="367"/>
                    </a:lnTo>
                    <a:cubicBezTo>
                      <a:pt x="181" y="259"/>
                      <a:pt x="289" y="177"/>
                      <a:pt x="410" y="96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9"/>
              <p:cNvSpPr/>
              <p:nvPr/>
            </p:nvSpPr>
            <p:spPr>
              <a:xfrm>
                <a:off x="3563222" y="2212189"/>
                <a:ext cx="21001" cy="57498"/>
              </a:xfrm>
              <a:custGeom>
                <a:rect b="b" l="l" r="r" t="t"/>
                <a:pathLst>
                  <a:path extrusionOk="0" h="449" w="164">
                    <a:moveTo>
                      <a:pt x="56" y="1"/>
                    </a:moveTo>
                    <a:cubicBezTo>
                      <a:pt x="26" y="148"/>
                      <a:pt x="13" y="298"/>
                      <a:pt x="0" y="448"/>
                    </a:cubicBezTo>
                    <a:lnTo>
                      <a:pt x="121" y="448"/>
                    </a:lnTo>
                    <a:cubicBezTo>
                      <a:pt x="121" y="311"/>
                      <a:pt x="137" y="164"/>
                      <a:pt x="163" y="27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9"/>
              <p:cNvSpPr/>
              <p:nvPr/>
            </p:nvSpPr>
            <p:spPr>
              <a:xfrm>
                <a:off x="3563222" y="2550386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9"/>
              <p:cNvSpPr/>
              <p:nvPr/>
            </p:nvSpPr>
            <p:spPr>
              <a:xfrm>
                <a:off x="3563222" y="345203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9"/>
              <p:cNvSpPr/>
              <p:nvPr/>
            </p:nvSpPr>
            <p:spPr>
              <a:xfrm>
                <a:off x="3563222" y="3565488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9"/>
              <p:cNvSpPr/>
              <p:nvPr/>
            </p:nvSpPr>
            <p:spPr>
              <a:xfrm>
                <a:off x="3563222" y="2888582"/>
                <a:ext cx="13830" cy="56217"/>
              </a:xfrm>
              <a:custGeom>
                <a:rect b="b" l="l" r="r" t="t"/>
                <a:pathLst>
                  <a:path extrusionOk="0" h="439" w="108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9"/>
              <p:cNvSpPr/>
              <p:nvPr/>
            </p:nvSpPr>
            <p:spPr>
              <a:xfrm>
                <a:off x="3563222" y="3790226"/>
                <a:ext cx="13830" cy="19337"/>
              </a:xfrm>
              <a:custGeom>
                <a:rect b="b" l="l" r="r" t="t"/>
                <a:pathLst>
                  <a:path extrusionOk="0" h="151" w="108">
                    <a:moveTo>
                      <a:pt x="0" y="0"/>
                    </a:moveTo>
                    <a:lnTo>
                      <a:pt x="0" y="151"/>
                    </a:lnTo>
                    <a:lnTo>
                      <a:pt x="108" y="1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9"/>
              <p:cNvSpPr/>
              <p:nvPr/>
            </p:nvSpPr>
            <p:spPr>
              <a:xfrm>
                <a:off x="3563222" y="3677153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9"/>
              <p:cNvSpPr/>
              <p:nvPr/>
            </p:nvSpPr>
            <p:spPr>
              <a:xfrm>
                <a:off x="3563222" y="3002040"/>
                <a:ext cx="13830" cy="55833"/>
              </a:xfrm>
              <a:custGeom>
                <a:rect b="b" l="l" r="r" t="t"/>
                <a:pathLst>
                  <a:path extrusionOk="0" h="436" w="108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9"/>
              <p:cNvSpPr/>
              <p:nvPr/>
            </p:nvSpPr>
            <p:spPr>
              <a:xfrm>
                <a:off x="3563222" y="3113833"/>
                <a:ext cx="13830" cy="57498"/>
              </a:xfrm>
              <a:custGeom>
                <a:rect b="b" l="l" r="r" t="t"/>
                <a:pathLst>
                  <a:path extrusionOk="0" h="449" w="108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69"/>
              <p:cNvSpPr/>
              <p:nvPr/>
            </p:nvSpPr>
            <p:spPr>
              <a:xfrm>
                <a:off x="3563222" y="3338572"/>
                <a:ext cx="13830" cy="57882"/>
              </a:xfrm>
              <a:custGeom>
                <a:rect b="b" l="l" r="r" t="t"/>
                <a:pathLst>
                  <a:path extrusionOk="0" h="452" w="108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9"/>
              <p:cNvSpPr/>
              <p:nvPr/>
            </p:nvSpPr>
            <p:spPr>
              <a:xfrm>
                <a:off x="3563222" y="3227291"/>
                <a:ext cx="13830" cy="55705"/>
              </a:xfrm>
              <a:custGeom>
                <a:rect b="b" l="l" r="r" t="t"/>
                <a:pathLst>
                  <a:path extrusionOk="0" h="435" w="108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9"/>
              <p:cNvSpPr/>
              <p:nvPr/>
            </p:nvSpPr>
            <p:spPr>
              <a:xfrm>
                <a:off x="4161244" y="292174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9"/>
              <p:cNvSpPr/>
              <p:nvPr/>
            </p:nvSpPr>
            <p:spPr>
              <a:xfrm>
                <a:off x="4161244" y="2358685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9"/>
              <p:cNvSpPr/>
              <p:nvPr/>
            </p:nvSpPr>
            <p:spPr>
              <a:xfrm>
                <a:off x="4161244" y="247175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0"/>
                    </a:moveTo>
                    <a:lnTo>
                      <a:pt x="1" y="438"/>
                    </a:lnTo>
                    <a:lnTo>
                      <a:pt x="125" y="43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9"/>
              <p:cNvSpPr/>
              <p:nvPr/>
            </p:nvSpPr>
            <p:spPr>
              <a:xfrm>
                <a:off x="4161244" y="2583424"/>
                <a:ext cx="16135" cy="58010"/>
              </a:xfrm>
              <a:custGeom>
                <a:rect b="b" l="l" r="r" t="t"/>
                <a:pathLst>
                  <a:path extrusionOk="0" h="453" w="126">
                    <a:moveTo>
                      <a:pt x="1" y="1"/>
                    </a:moveTo>
                    <a:lnTo>
                      <a:pt x="1" y="452"/>
                    </a:lnTo>
                    <a:lnTo>
                      <a:pt x="125" y="452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9"/>
              <p:cNvSpPr/>
              <p:nvPr/>
            </p:nvSpPr>
            <p:spPr>
              <a:xfrm>
                <a:off x="4161244" y="3373787"/>
                <a:ext cx="16135" cy="55705"/>
              </a:xfrm>
              <a:custGeom>
                <a:rect b="b" l="l" r="r" t="t"/>
                <a:pathLst>
                  <a:path extrusionOk="0" h="435" w="126">
                    <a:moveTo>
                      <a:pt x="1" y="0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422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9"/>
              <p:cNvSpPr/>
              <p:nvPr/>
            </p:nvSpPr>
            <p:spPr>
              <a:xfrm>
                <a:off x="4393154" y="3710319"/>
                <a:ext cx="57882" cy="22666"/>
              </a:xfrm>
              <a:custGeom>
                <a:rect b="b" l="l" r="r" t="t"/>
                <a:pathLst>
                  <a:path extrusionOk="0" h="177" w="452">
                    <a:moveTo>
                      <a:pt x="30" y="0"/>
                    </a:moveTo>
                    <a:lnTo>
                      <a:pt x="1" y="108"/>
                    </a:lnTo>
                    <a:cubicBezTo>
                      <a:pt x="138" y="151"/>
                      <a:pt x="288" y="177"/>
                      <a:pt x="439" y="177"/>
                    </a:cubicBezTo>
                    <a:lnTo>
                      <a:pt x="452" y="69"/>
                    </a:lnTo>
                    <a:cubicBezTo>
                      <a:pt x="301" y="52"/>
                      <a:pt x="164" y="39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9"/>
              <p:cNvSpPr/>
              <p:nvPr/>
            </p:nvSpPr>
            <p:spPr>
              <a:xfrm>
                <a:off x="4161244" y="2696882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9"/>
              <p:cNvSpPr/>
              <p:nvPr/>
            </p:nvSpPr>
            <p:spPr>
              <a:xfrm>
                <a:off x="4168415" y="3483403"/>
                <a:ext cx="29837" cy="57882"/>
              </a:xfrm>
              <a:custGeom>
                <a:rect b="b" l="l" r="r" t="t"/>
                <a:pathLst>
                  <a:path extrusionOk="0" h="452" w="233">
                    <a:moveTo>
                      <a:pt x="108" y="1"/>
                    </a:moveTo>
                    <a:lnTo>
                      <a:pt x="0" y="27"/>
                    </a:lnTo>
                    <a:cubicBezTo>
                      <a:pt x="27" y="164"/>
                      <a:pt x="69" y="314"/>
                      <a:pt x="121" y="452"/>
                    </a:cubicBezTo>
                    <a:lnTo>
                      <a:pt x="233" y="409"/>
                    </a:lnTo>
                    <a:cubicBezTo>
                      <a:pt x="177" y="288"/>
                      <a:pt x="134" y="138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9"/>
              <p:cNvSpPr/>
              <p:nvPr/>
            </p:nvSpPr>
            <p:spPr>
              <a:xfrm>
                <a:off x="4288532" y="3664603"/>
                <a:ext cx="56217" cy="40338"/>
              </a:xfrm>
              <a:custGeom>
                <a:rect b="b" l="l" r="r" t="t"/>
                <a:pathLst>
                  <a:path extrusionOk="0" h="315" w="439">
                    <a:moveTo>
                      <a:pt x="69" y="1"/>
                    </a:moveTo>
                    <a:lnTo>
                      <a:pt x="1" y="83"/>
                    </a:lnTo>
                    <a:cubicBezTo>
                      <a:pt x="125" y="181"/>
                      <a:pt x="259" y="246"/>
                      <a:pt x="396" y="315"/>
                    </a:cubicBezTo>
                    <a:lnTo>
                      <a:pt x="439" y="220"/>
                    </a:lnTo>
                    <a:cubicBezTo>
                      <a:pt x="314" y="151"/>
                      <a:pt x="193" y="83"/>
                      <a:pt x="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9"/>
              <p:cNvSpPr/>
              <p:nvPr/>
            </p:nvSpPr>
            <p:spPr>
              <a:xfrm>
                <a:off x="4210290" y="3584696"/>
                <a:ext cx="45332" cy="54168"/>
              </a:xfrm>
              <a:custGeom>
                <a:rect b="b" l="l" r="r" t="t"/>
                <a:pathLst>
                  <a:path extrusionOk="0" h="423" w="354">
                    <a:moveTo>
                      <a:pt x="95" y="1"/>
                    </a:moveTo>
                    <a:lnTo>
                      <a:pt x="0" y="69"/>
                    </a:lnTo>
                    <a:cubicBezTo>
                      <a:pt x="82" y="190"/>
                      <a:pt x="177" y="314"/>
                      <a:pt x="285" y="422"/>
                    </a:cubicBezTo>
                    <a:lnTo>
                      <a:pt x="353" y="341"/>
                    </a:lnTo>
                    <a:cubicBezTo>
                      <a:pt x="259" y="233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9"/>
              <p:cNvSpPr/>
              <p:nvPr/>
            </p:nvSpPr>
            <p:spPr>
              <a:xfrm>
                <a:off x="3857879" y="1971571"/>
                <a:ext cx="57882" cy="17288"/>
              </a:xfrm>
              <a:custGeom>
                <a:rect b="b" l="l" r="r" t="t"/>
                <a:pathLst>
                  <a:path extrusionOk="0" h="135" w="452">
                    <a:moveTo>
                      <a:pt x="0" y="0"/>
                    </a:moveTo>
                    <a:lnTo>
                      <a:pt x="13" y="108"/>
                    </a:lnTo>
                    <a:lnTo>
                      <a:pt x="95" y="108"/>
                    </a:lnTo>
                    <a:cubicBezTo>
                      <a:pt x="206" y="108"/>
                      <a:pt x="327" y="121"/>
                      <a:pt x="435" y="134"/>
                    </a:cubicBezTo>
                    <a:lnTo>
                      <a:pt x="451" y="26"/>
                    </a:lnTo>
                    <a:cubicBezTo>
                      <a:pt x="340" y="13"/>
                      <a:pt x="219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9"/>
              <p:cNvSpPr/>
              <p:nvPr/>
            </p:nvSpPr>
            <p:spPr>
              <a:xfrm>
                <a:off x="4161244" y="2245228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09" y="1"/>
                    </a:moveTo>
                    <a:lnTo>
                      <a:pt x="1" y="14"/>
                    </a:lnTo>
                    <a:lnTo>
                      <a:pt x="1" y="259"/>
                    </a:lnTo>
                    <a:lnTo>
                      <a:pt x="1" y="449"/>
                    </a:lnTo>
                    <a:lnTo>
                      <a:pt x="125" y="449"/>
                    </a:lnTo>
                    <a:lnTo>
                      <a:pt x="125" y="259"/>
                    </a:lnTo>
                    <a:cubicBezTo>
                      <a:pt x="125" y="164"/>
                      <a:pt x="109" y="83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9"/>
              <p:cNvSpPr/>
              <p:nvPr/>
            </p:nvSpPr>
            <p:spPr>
              <a:xfrm>
                <a:off x="4129870" y="2135227"/>
                <a:ext cx="33167" cy="57882"/>
              </a:xfrm>
              <a:custGeom>
                <a:rect b="b" l="l" r="r" t="t"/>
                <a:pathLst>
                  <a:path extrusionOk="0" h="452" w="259">
                    <a:moveTo>
                      <a:pt x="96" y="0"/>
                    </a:moveTo>
                    <a:lnTo>
                      <a:pt x="1" y="56"/>
                    </a:lnTo>
                    <a:cubicBezTo>
                      <a:pt x="56" y="177"/>
                      <a:pt x="109" y="314"/>
                      <a:pt x="151" y="451"/>
                    </a:cubicBezTo>
                    <a:lnTo>
                      <a:pt x="259" y="422"/>
                    </a:lnTo>
                    <a:cubicBezTo>
                      <a:pt x="220" y="275"/>
                      <a:pt x="164" y="138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9"/>
              <p:cNvSpPr/>
              <p:nvPr/>
            </p:nvSpPr>
            <p:spPr>
              <a:xfrm>
                <a:off x="4062129" y="2046484"/>
                <a:ext cx="48662" cy="50711"/>
              </a:xfrm>
              <a:custGeom>
                <a:rect b="b" l="l" r="r" t="t"/>
                <a:pathLst>
                  <a:path extrusionOk="0" h="396" w="380">
                    <a:moveTo>
                      <a:pt x="66" y="0"/>
                    </a:moveTo>
                    <a:lnTo>
                      <a:pt x="0" y="82"/>
                    </a:lnTo>
                    <a:cubicBezTo>
                      <a:pt x="108" y="177"/>
                      <a:pt x="203" y="285"/>
                      <a:pt x="285" y="396"/>
                    </a:cubicBezTo>
                    <a:lnTo>
                      <a:pt x="379" y="327"/>
                    </a:lnTo>
                    <a:cubicBezTo>
                      <a:pt x="285" y="203"/>
                      <a:pt x="177" y="95"/>
                      <a:pt x="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9"/>
              <p:cNvSpPr/>
              <p:nvPr/>
            </p:nvSpPr>
            <p:spPr>
              <a:xfrm>
                <a:off x="3965830" y="1988731"/>
                <a:ext cx="57882" cy="36881"/>
              </a:xfrm>
              <a:custGeom>
                <a:rect b="b" l="l" r="r" t="t"/>
                <a:pathLst>
                  <a:path extrusionOk="0" h="288" w="452">
                    <a:moveTo>
                      <a:pt x="43" y="0"/>
                    </a:moveTo>
                    <a:lnTo>
                      <a:pt x="0" y="95"/>
                    </a:lnTo>
                    <a:cubicBezTo>
                      <a:pt x="138" y="151"/>
                      <a:pt x="275" y="206"/>
                      <a:pt x="396" y="288"/>
                    </a:cubicBezTo>
                    <a:lnTo>
                      <a:pt x="452" y="193"/>
                    </a:lnTo>
                    <a:cubicBezTo>
                      <a:pt x="327" y="111"/>
                      <a:pt x="193" y="56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9"/>
              <p:cNvSpPr/>
              <p:nvPr/>
            </p:nvSpPr>
            <p:spPr>
              <a:xfrm>
                <a:off x="4161244" y="3260329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0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9"/>
              <p:cNvSpPr/>
              <p:nvPr/>
            </p:nvSpPr>
            <p:spPr>
              <a:xfrm>
                <a:off x="4161244" y="3035079"/>
                <a:ext cx="16135" cy="56217"/>
              </a:xfrm>
              <a:custGeom>
                <a:rect b="b" l="l" r="r" t="t"/>
                <a:pathLst>
                  <a:path extrusionOk="0" h="439" w="126">
                    <a:moveTo>
                      <a:pt x="1" y="1"/>
                    </a:moveTo>
                    <a:lnTo>
                      <a:pt x="1" y="439"/>
                    </a:lnTo>
                    <a:lnTo>
                      <a:pt x="125" y="439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9"/>
              <p:cNvSpPr/>
              <p:nvPr/>
            </p:nvSpPr>
            <p:spPr>
              <a:xfrm>
                <a:off x="4161244" y="2810340"/>
                <a:ext cx="16135" cy="55833"/>
              </a:xfrm>
              <a:custGeom>
                <a:rect b="b" l="l" r="r" t="t"/>
                <a:pathLst>
                  <a:path extrusionOk="0" h="436" w="126">
                    <a:moveTo>
                      <a:pt x="1" y="1"/>
                    </a:moveTo>
                    <a:lnTo>
                      <a:pt x="1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9"/>
              <p:cNvSpPr/>
              <p:nvPr/>
            </p:nvSpPr>
            <p:spPr>
              <a:xfrm>
                <a:off x="4161244" y="3146872"/>
                <a:ext cx="16135" cy="57498"/>
              </a:xfrm>
              <a:custGeom>
                <a:rect b="b" l="l" r="r" t="t"/>
                <a:pathLst>
                  <a:path extrusionOk="0" h="449" w="126">
                    <a:moveTo>
                      <a:pt x="1" y="1"/>
                    </a:moveTo>
                    <a:lnTo>
                      <a:pt x="1" y="448"/>
                    </a:lnTo>
                    <a:lnTo>
                      <a:pt x="125" y="448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9"/>
              <p:cNvSpPr/>
              <p:nvPr/>
            </p:nvSpPr>
            <p:spPr>
              <a:xfrm>
                <a:off x="4761060" y="123191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9"/>
              <p:cNvSpPr/>
              <p:nvPr/>
            </p:nvSpPr>
            <p:spPr>
              <a:xfrm>
                <a:off x="4761060" y="134371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9"/>
              <p:cNvSpPr/>
              <p:nvPr/>
            </p:nvSpPr>
            <p:spPr>
              <a:xfrm>
                <a:off x="4761060" y="1003338"/>
                <a:ext cx="14342" cy="59547"/>
              </a:xfrm>
              <a:custGeom>
                <a:rect b="b" l="l" r="r" t="t"/>
                <a:pathLst>
                  <a:path extrusionOk="0" h="465" w="112">
                    <a:moveTo>
                      <a:pt x="1" y="1"/>
                    </a:moveTo>
                    <a:lnTo>
                      <a:pt x="1" y="27"/>
                    </a:lnTo>
                    <a:lnTo>
                      <a:pt x="1" y="436"/>
                    </a:lnTo>
                    <a:lnTo>
                      <a:pt x="1" y="465"/>
                    </a:lnTo>
                    <a:lnTo>
                      <a:pt x="112" y="465"/>
                    </a:lnTo>
                    <a:lnTo>
                      <a:pt x="112" y="436"/>
                    </a:lnTo>
                    <a:lnTo>
                      <a:pt x="112" y="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9"/>
              <p:cNvSpPr/>
              <p:nvPr/>
            </p:nvSpPr>
            <p:spPr>
              <a:xfrm>
                <a:off x="4761060" y="1118460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9"/>
              <p:cNvSpPr/>
              <p:nvPr/>
            </p:nvSpPr>
            <p:spPr>
              <a:xfrm>
                <a:off x="4761060" y="202010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69"/>
              <p:cNvSpPr/>
              <p:nvPr/>
            </p:nvSpPr>
            <p:spPr>
              <a:xfrm>
                <a:off x="4761060" y="2131898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69"/>
              <p:cNvSpPr/>
              <p:nvPr/>
            </p:nvSpPr>
            <p:spPr>
              <a:xfrm>
                <a:off x="4761060" y="1456657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9"/>
              <p:cNvSpPr/>
              <p:nvPr/>
            </p:nvSpPr>
            <p:spPr>
              <a:xfrm>
                <a:off x="4761060" y="224522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9"/>
              <p:cNvSpPr/>
              <p:nvPr/>
            </p:nvSpPr>
            <p:spPr>
              <a:xfrm>
                <a:off x="4761060" y="1570115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69"/>
              <p:cNvSpPr/>
              <p:nvPr/>
            </p:nvSpPr>
            <p:spPr>
              <a:xfrm>
                <a:off x="4761060" y="1681908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69"/>
              <p:cNvSpPr/>
              <p:nvPr/>
            </p:nvSpPr>
            <p:spPr>
              <a:xfrm>
                <a:off x="4761060" y="1906647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9"/>
              <p:cNvSpPr/>
              <p:nvPr/>
            </p:nvSpPr>
            <p:spPr>
              <a:xfrm>
                <a:off x="4761060" y="179536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69"/>
              <p:cNvSpPr/>
              <p:nvPr/>
            </p:nvSpPr>
            <p:spPr>
              <a:xfrm>
                <a:off x="4761060" y="32860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69"/>
              <p:cNvSpPr/>
              <p:nvPr/>
            </p:nvSpPr>
            <p:spPr>
              <a:xfrm>
                <a:off x="4761060" y="440018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9"/>
              <p:cNvSpPr/>
              <p:nvPr/>
            </p:nvSpPr>
            <p:spPr>
              <a:xfrm>
                <a:off x="4761060" y="101822"/>
                <a:ext cx="14342" cy="57370"/>
              </a:xfrm>
              <a:custGeom>
                <a:rect b="b" l="l" r="r" t="t"/>
                <a:pathLst>
                  <a:path extrusionOk="0" h="448" w="112">
                    <a:moveTo>
                      <a:pt x="1" y="0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9"/>
              <p:cNvSpPr/>
              <p:nvPr/>
            </p:nvSpPr>
            <p:spPr>
              <a:xfrm>
                <a:off x="4761060" y="21515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9"/>
              <p:cNvSpPr/>
              <p:nvPr/>
            </p:nvSpPr>
            <p:spPr>
              <a:xfrm>
                <a:off x="4761060" y="553476"/>
                <a:ext cx="14342" cy="55705"/>
              </a:xfrm>
              <a:custGeom>
                <a:rect b="b" l="l" r="r" t="t"/>
                <a:pathLst>
                  <a:path extrusionOk="0" h="435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9"/>
              <p:cNvSpPr/>
              <p:nvPr/>
            </p:nvSpPr>
            <p:spPr>
              <a:xfrm>
                <a:off x="4761060" y="665141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9"/>
                    </a:lnTo>
                    <a:lnTo>
                      <a:pt x="112" y="44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9"/>
              <p:cNvSpPr/>
              <p:nvPr/>
            </p:nvSpPr>
            <p:spPr>
              <a:xfrm>
                <a:off x="4761060" y="77859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69"/>
              <p:cNvSpPr/>
              <p:nvPr/>
            </p:nvSpPr>
            <p:spPr>
              <a:xfrm>
                <a:off x="4761060" y="889880"/>
                <a:ext cx="14342" cy="58010"/>
              </a:xfrm>
              <a:custGeom>
                <a:rect b="b" l="l" r="r" t="t"/>
                <a:pathLst>
                  <a:path extrusionOk="0" h="453" w="112">
                    <a:moveTo>
                      <a:pt x="1" y="1"/>
                    </a:moveTo>
                    <a:lnTo>
                      <a:pt x="1" y="452"/>
                    </a:lnTo>
                    <a:lnTo>
                      <a:pt x="112" y="45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9"/>
              <p:cNvSpPr/>
              <p:nvPr/>
            </p:nvSpPr>
            <p:spPr>
              <a:xfrm>
                <a:off x="4761060" y="292174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0"/>
                    </a:moveTo>
                    <a:lnTo>
                      <a:pt x="1" y="438"/>
                    </a:lnTo>
                    <a:lnTo>
                      <a:pt x="112" y="438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9"/>
              <p:cNvSpPr/>
              <p:nvPr/>
            </p:nvSpPr>
            <p:spPr>
              <a:xfrm>
                <a:off x="4761060" y="235868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9"/>
              <p:cNvSpPr/>
              <p:nvPr/>
            </p:nvSpPr>
            <p:spPr>
              <a:xfrm>
                <a:off x="4761060" y="2470094"/>
                <a:ext cx="14342" cy="57882"/>
              </a:xfrm>
              <a:custGeom>
                <a:rect b="b" l="l" r="r" t="t"/>
                <a:pathLst>
                  <a:path extrusionOk="0" h="452" w="112">
                    <a:moveTo>
                      <a:pt x="1" y="0"/>
                    </a:moveTo>
                    <a:lnTo>
                      <a:pt x="1" y="451"/>
                    </a:lnTo>
                    <a:lnTo>
                      <a:pt x="112" y="45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9"/>
              <p:cNvSpPr/>
              <p:nvPr/>
            </p:nvSpPr>
            <p:spPr>
              <a:xfrm>
                <a:off x="4761060" y="2583424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6"/>
                    </a:lnTo>
                    <a:lnTo>
                      <a:pt x="112" y="436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69"/>
              <p:cNvSpPr/>
              <p:nvPr/>
            </p:nvSpPr>
            <p:spPr>
              <a:xfrm>
                <a:off x="4761060" y="3368281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22"/>
                    </a:ln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42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69"/>
              <p:cNvSpPr/>
              <p:nvPr/>
            </p:nvSpPr>
            <p:spPr>
              <a:xfrm>
                <a:off x="4485739" y="3710319"/>
                <a:ext cx="59547" cy="22666"/>
              </a:xfrm>
              <a:custGeom>
                <a:rect b="b" l="l" r="r" t="t"/>
                <a:pathLst>
                  <a:path extrusionOk="0" h="177" w="465">
                    <a:moveTo>
                      <a:pt x="435" y="0"/>
                    </a:moveTo>
                    <a:cubicBezTo>
                      <a:pt x="288" y="26"/>
                      <a:pt x="150" y="52"/>
                      <a:pt x="0" y="69"/>
                    </a:cubicBezTo>
                    <a:lnTo>
                      <a:pt x="13" y="177"/>
                    </a:lnTo>
                    <a:cubicBezTo>
                      <a:pt x="163" y="164"/>
                      <a:pt x="314" y="134"/>
                      <a:pt x="464" y="10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9"/>
              <p:cNvSpPr/>
              <p:nvPr/>
            </p:nvSpPr>
            <p:spPr>
              <a:xfrm>
                <a:off x="4761060" y="2696882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1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9"/>
              <p:cNvSpPr/>
              <p:nvPr/>
            </p:nvSpPr>
            <p:spPr>
              <a:xfrm>
                <a:off x="4740187" y="3480074"/>
                <a:ext cx="29837" cy="57498"/>
              </a:xfrm>
              <a:custGeom>
                <a:rect b="b" l="l" r="r" t="t"/>
                <a:pathLst>
                  <a:path extrusionOk="0" h="449" w="233">
                    <a:moveTo>
                      <a:pt x="125" y="0"/>
                    </a:moveTo>
                    <a:cubicBezTo>
                      <a:pt x="98" y="134"/>
                      <a:pt x="56" y="272"/>
                      <a:pt x="0" y="409"/>
                    </a:cubicBezTo>
                    <a:lnTo>
                      <a:pt x="98" y="448"/>
                    </a:lnTo>
                    <a:cubicBezTo>
                      <a:pt x="151" y="314"/>
                      <a:pt x="206" y="164"/>
                      <a:pt x="232" y="13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9"/>
              <p:cNvSpPr/>
              <p:nvPr/>
            </p:nvSpPr>
            <p:spPr>
              <a:xfrm>
                <a:off x="4592025" y="3662938"/>
                <a:ext cx="56217" cy="42003"/>
              </a:xfrm>
              <a:custGeom>
                <a:rect b="b" l="l" r="r" t="t"/>
                <a:pathLst>
                  <a:path extrusionOk="0" h="328" w="439">
                    <a:moveTo>
                      <a:pt x="370" y="1"/>
                    </a:moveTo>
                    <a:cubicBezTo>
                      <a:pt x="259" y="83"/>
                      <a:pt x="138" y="164"/>
                      <a:pt x="0" y="220"/>
                    </a:cubicBezTo>
                    <a:lnTo>
                      <a:pt x="56" y="328"/>
                    </a:lnTo>
                    <a:cubicBezTo>
                      <a:pt x="193" y="259"/>
                      <a:pt x="314" y="177"/>
                      <a:pt x="438" y="96"/>
                    </a:cubicBez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9"/>
              <p:cNvSpPr/>
              <p:nvPr/>
            </p:nvSpPr>
            <p:spPr>
              <a:xfrm>
                <a:off x="4681153" y="3580982"/>
                <a:ext cx="45332" cy="52376"/>
              </a:xfrm>
              <a:custGeom>
                <a:rect b="b" l="l" r="r" t="t"/>
                <a:pathLst>
                  <a:path extrusionOk="0" h="409" w="354">
                    <a:moveTo>
                      <a:pt x="259" y="0"/>
                    </a:moveTo>
                    <a:cubicBezTo>
                      <a:pt x="190" y="124"/>
                      <a:pt x="95" y="232"/>
                      <a:pt x="1" y="343"/>
                    </a:cubicBezTo>
                    <a:lnTo>
                      <a:pt x="82" y="409"/>
                    </a:lnTo>
                    <a:cubicBezTo>
                      <a:pt x="177" y="301"/>
                      <a:pt x="272" y="180"/>
                      <a:pt x="354" y="5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9"/>
              <p:cNvSpPr/>
              <p:nvPr/>
            </p:nvSpPr>
            <p:spPr>
              <a:xfrm>
                <a:off x="4761060" y="3260329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9"/>
              <p:cNvSpPr/>
              <p:nvPr/>
            </p:nvSpPr>
            <p:spPr>
              <a:xfrm>
                <a:off x="4761060" y="3035079"/>
                <a:ext cx="14342" cy="56217"/>
              </a:xfrm>
              <a:custGeom>
                <a:rect b="b" l="l" r="r" t="t"/>
                <a:pathLst>
                  <a:path extrusionOk="0" h="439" w="112">
                    <a:moveTo>
                      <a:pt x="1" y="1"/>
                    </a:moveTo>
                    <a:lnTo>
                      <a:pt x="1" y="439"/>
                    </a:lnTo>
                    <a:lnTo>
                      <a:pt x="112" y="43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69"/>
              <p:cNvSpPr/>
              <p:nvPr/>
            </p:nvSpPr>
            <p:spPr>
              <a:xfrm>
                <a:off x="4761060" y="2808675"/>
                <a:ext cx="14342" cy="55833"/>
              </a:xfrm>
              <a:custGeom>
                <a:rect b="b" l="l" r="r" t="t"/>
                <a:pathLst>
                  <a:path extrusionOk="0" h="436" w="112">
                    <a:moveTo>
                      <a:pt x="1" y="0"/>
                    </a:moveTo>
                    <a:lnTo>
                      <a:pt x="1" y="435"/>
                    </a:lnTo>
                    <a:lnTo>
                      <a:pt x="112" y="43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69"/>
              <p:cNvSpPr/>
              <p:nvPr/>
            </p:nvSpPr>
            <p:spPr>
              <a:xfrm>
                <a:off x="4761060" y="3146872"/>
                <a:ext cx="14342" cy="57498"/>
              </a:xfrm>
              <a:custGeom>
                <a:rect b="b" l="l" r="r" t="t"/>
                <a:pathLst>
                  <a:path extrusionOk="0" h="449" w="112">
                    <a:moveTo>
                      <a:pt x="1" y="1"/>
                    </a:moveTo>
                    <a:lnTo>
                      <a:pt x="1" y="448"/>
                    </a:lnTo>
                    <a:lnTo>
                      <a:pt x="112" y="44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0" name="Google Shape;680;p69"/>
          <p:cNvGrpSpPr/>
          <p:nvPr/>
        </p:nvGrpSpPr>
        <p:grpSpPr>
          <a:xfrm>
            <a:off x="7768463" y="4513064"/>
            <a:ext cx="750012" cy="630423"/>
            <a:chOff x="1507450" y="3919292"/>
            <a:chExt cx="953486" cy="801453"/>
          </a:xfrm>
        </p:grpSpPr>
        <p:grpSp>
          <p:nvGrpSpPr>
            <p:cNvPr id="681" name="Google Shape;681;p69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682" name="Google Shape;682;p6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5" name="Google Shape;685;p69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686" name="Google Shape;686;p6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" name="Google Shape;689;p69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690" name="Google Shape;690;p69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9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9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3" name="Google Shape;693;p69"/>
          <p:cNvGrpSpPr/>
          <p:nvPr/>
        </p:nvGrpSpPr>
        <p:grpSpPr>
          <a:xfrm>
            <a:off x="301289" y="4002345"/>
            <a:ext cx="374657" cy="463150"/>
            <a:chOff x="8243489" y="4050570"/>
            <a:chExt cx="374657" cy="463150"/>
          </a:xfrm>
        </p:grpSpPr>
        <p:sp>
          <p:nvSpPr>
            <p:cNvPr id="694" name="Google Shape;694;p69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9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6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7" name="Google Shape;697;p69"/>
          <p:cNvSpPr txBox="1"/>
          <p:nvPr>
            <p:ph idx="1" type="subTitle"/>
          </p:nvPr>
        </p:nvSpPr>
        <p:spPr>
          <a:xfrm>
            <a:off x="1090025" y="2621198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98" name="Google Shape;698;p69"/>
          <p:cNvSpPr txBox="1"/>
          <p:nvPr>
            <p:ph idx="2" type="subTitle"/>
          </p:nvPr>
        </p:nvSpPr>
        <p:spPr>
          <a:xfrm>
            <a:off x="3484350" y="2621198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99" name="Google Shape;699;p69"/>
          <p:cNvSpPr txBox="1"/>
          <p:nvPr>
            <p:ph idx="3" type="subTitle"/>
          </p:nvPr>
        </p:nvSpPr>
        <p:spPr>
          <a:xfrm>
            <a:off x="5878675" y="2621198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0" name="Google Shape;700;p69"/>
          <p:cNvSpPr txBox="1"/>
          <p:nvPr>
            <p:ph idx="4" type="subTitle"/>
          </p:nvPr>
        </p:nvSpPr>
        <p:spPr>
          <a:xfrm>
            <a:off x="1090025" y="219122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1" name="Google Shape;701;p69"/>
          <p:cNvSpPr txBox="1"/>
          <p:nvPr>
            <p:ph idx="5" type="subTitle"/>
          </p:nvPr>
        </p:nvSpPr>
        <p:spPr>
          <a:xfrm>
            <a:off x="3484350" y="219122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2" name="Google Shape;702;p69"/>
          <p:cNvSpPr txBox="1"/>
          <p:nvPr>
            <p:ph idx="6" type="subTitle"/>
          </p:nvPr>
        </p:nvSpPr>
        <p:spPr>
          <a:xfrm>
            <a:off x="5878675" y="219122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5" name="Google Shape;705;p70"/>
          <p:cNvSpPr txBox="1"/>
          <p:nvPr>
            <p:ph idx="1" type="subTitle"/>
          </p:nvPr>
        </p:nvSpPr>
        <p:spPr>
          <a:xfrm>
            <a:off x="1823546" y="16237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6" name="Google Shape;706;p70"/>
          <p:cNvSpPr txBox="1"/>
          <p:nvPr>
            <p:ph idx="2" type="subTitle"/>
          </p:nvPr>
        </p:nvSpPr>
        <p:spPr>
          <a:xfrm>
            <a:off x="5517024" y="16237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7" name="Google Shape;707;p70"/>
          <p:cNvSpPr txBox="1"/>
          <p:nvPr>
            <p:ph idx="3" type="subTitle"/>
          </p:nvPr>
        </p:nvSpPr>
        <p:spPr>
          <a:xfrm>
            <a:off x="1823546" y="313195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8" name="Google Shape;708;p70"/>
          <p:cNvSpPr txBox="1"/>
          <p:nvPr>
            <p:ph idx="4" type="subTitle"/>
          </p:nvPr>
        </p:nvSpPr>
        <p:spPr>
          <a:xfrm>
            <a:off x="5517024" y="313195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70"/>
          <p:cNvSpPr txBox="1"/>
          <p:nvPr>
            <p:ph idx="5" type="subTitle"/>
          </p:nvPr>
        </p:nvSpPr>
        <p:spPr>
          <a:xfrm>
            <a:off x="1823546" y="13260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0" name="Google Shape;710;p70"/>
          <p:cNvSpPr txBox="1"/>
          <p:nvPr>
            <p:ph idx="6" type="subTitle"/>
          </p:nvPr>
        </p:nvSpPr>
        <p:spPr>
          <a:xfrm>
            <a:off x="1823546" y="283430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1" name="Google Shape;711;p70"/>
          <p:cNvSpPr txBox="1"/>
          <p:nvPr>
            <p:ph idx="7" type="subTitle"/>
          </p:nvPr>
        </p:nvSpPr>
        <p:spPr>
          <a:xfrm>
            <a:off x="5517024" y="13260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2" name="Google Shape;712;p70"/>
          <p:cNvSpPr txBox="1"/>
          <p:nvPr>
            <p:ph idx="8" type="subTitle"/>
          </p:nvPr>
        </p:nvSpPr>
        <p:spPr>
          <a:xfrm>
            <a:off x="5517024" y="283430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3" name="Google Shape;713;p70"/>
          <p:cNvSpPr/>
          <p:nvPr/>
        </p:nvSpPr>
        <p:spPr>
          <a:xfrm>
            <a:off x="6686588" y="448168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70"/>
          <p:cNvGrpSpPr/>
          <p:nvPr/>
        </p:nvGrpSpPr>
        <p:grpSpPr>
          <a:xfrm>
            <a:off x="7664537" y="4203130"/>
            <a:ext cx="1103228" cy="3337661"/>
            <a:chOff x="1825573" y="1896181"/>
            <a:chExt cx="964529" cy="2918046"/>
          </a:xfrm>
        </p:grpSpPr>
        <p:sp>
          <p:nvSpPr>
            <p:cNvPr id="715" name="Google Shape;715;p70"/>
            <p:cNvSpPr/>
            <p:nvPr/>
          </p:nvSpPr>
          <p:spPr>
            <a:xfrm>
              <a:off x="1825573" y="1896181"/>
              <a:ext cx="964529" cy="2918046"/>
            </a:xfrm>
            <a:custGeom>
              <a:rect b="b" l="l" r="r" t="t"/>
              <a:pathLst>
                <a:path extrusionOk="0" h="22787" w="7532">
                  <a:moveTo>
                    <a:pt x="3773" y="1"/>
                  </a:moveTo>
                  <a:cubicBezTo>
                    <a:pt x="1687" y="1"/>
                    <a:pt x="1" y="1691"/>
                    <a:pt x="1" y="3776"/>
                  </a:cubicBezTo>
                  <a:lnTo>
                    <a:pt x="1" y="15746"/>
                  </a:lnTo>
                  <a:lnTo>
                    <a:pt x="14" y="15746"/>
                  </a:lnTo>
                  <a:lnTo>
                    <a:pt x="14" y="22787"/>
                  </a:lnTo>
                  <a:lnTo>
                    <a:pt x="2861" y="22787"/>
                  </a:lnTo>
                  <a:lnTo>
                    <a:pt x="2861" y="13174"/>
                  </a:lnTo>
                  <a:lnTo>
                    <a:pt x="2861" y="3776"/>
                  </a:lnTo>
                  <a:cubicBezTo>
                    <a:pt x="2861" y="3269"/>
                    <a:pt x="3269" y="2861"/>
                    <a:pt x="3773" y="2861"/>
                  </a:cubicBezTo>
                  <a:cubicBezTo>
                    <a:pt x="4276" y="2861"/>
                    <a:pt x="4672" y="3269"/>
                    <a:pt x="4672" y="3776"/>
                  </a:cubicBezTo>
                  <a:lnTo>
                    <a:pt x="4672" y="8391"/>
                  </a:lnTo>
                  <a:lnTo>
                    <a:pt x="4672" y="22787"/>
                  </a:lnTo>
                  <a:lnTo>
                    <a:pt x="7532" y="22787"/>
                  </a:lnTo>
                  <a:lnTo>
                    <a:pt x="7532" y="7110"/>
                  </a:lnTo>
                  <a:lnTo>
                    <a:pt x="7532" y="3776"/>
                  </a:lnTo>
                  <a:cubicBezTo>
                    <a:pt x="7532" y="1691"/>
                    <a:pt x="5842" y="1"/>
                    <a:pt x="3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2400000" dist="762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6" name="Google Shape;716;p70"/>
            <p:cNvGrpSpPr/>
            <p:nvPr/>
          </p:nvGrpSpPr>
          <p:grpSpPr>
            <a:xfrm>
              <a:off x="2001780" y="2072389"/>
              <a:ext cx="612115" cy="2698299"/>
              <a:chOff x="1718105" y="2072389"/>
              <a:chExt cx="612115" cy="2698299"/>
            </a:xfrm>
          </p:grpSpPr>
          <p:sp>
            <p:nvSpPr>
              <p:cNvPr id="717" name="Google Shape;717;p70"/>
              <p:cNvSpPr/>
              <p:nvPr/>
            </p:nvSpPr>
            <p:spPr>
              <a:xfrm>
                <a:off x="2316262" y="381115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70"/>
              <p:cNvSpPr/>
              <p:nvPr/>
            </p:nvSpPr>
            <p:spPr>
              <a:xfrm>
                <a:off x="2316262" y="3698207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70"/>
              <p:cNvSpPr/>
              <p:nvPr/>
            </p:nvSpPr>
            <p:spPr>
              <a:xfrm>
                <a:off x="2316262" y="4036406"/>
                <a:ext cx="13958" cy="59547"/>
              </a:xfrm>
              <a:custGeom>
                <a:rect b="b" l="l" r="r" t="t"/>
                <a:pathLst>
                  <a:path extrusionOk="0" h="465" w="109">
                    <a:moveTo>
                      <a:pt x="1" y="0"/>
                    </a:moveTo>
                    <a:lnTo>
                      <a:pt x="1" y="27"/>
                    </a:lnTo>
                    <a:lnTo>
                      <a:pt x="1" y="435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5"/>
                    </a:lnTo>
                    <a:lnTo>
                      <a:pt x="109" y="2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70"/>
              <p:cNvSpPr/>
              <p:nvPr/>
            </p:nvSpPr>
            <p:spPr>
              <a:xfrm>
                <a:off x="2316262" y="3922948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70"/>
              <p:cNvSpPr/>
              <p:nvPr/>
            </p:nvSpPr>
            <p:spPr>
              <a:xfrm>
                <a:off x="2316262" y="3023087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70"/>
              <p:cNvSpPr/>
              <p:nvPr/>
            </p:nvSpPr>
            <p:spPr>
              <a:xfrm>
                <a:off x="2316262" y="3586412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70"/>
              <p:cNvSpPr/>
              <p:nvPr/>
            </p:nvSpPr>
            <p:spPr>
              <a:xfrm>
                <a:off x="2316262" y="347295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70"/>
              <p:cNvSpPr/>
              <p:nvPr/>
            </p:nvSpPr>
            <p:spPr>
              <a:xfrm>
                <a:off x="2316262" y="3359623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70"/>
              <p:cNvSpPr/>
              <p:nvPr/>
            </p:nvSpPr>
            <p:spPr>
              <a:xfrm>
                <a:off x="2316262" y="3134754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70"/>
              <p:cNvSpPr/>
              <p:nvPr/>
            </p:nvSpPr>
            <p:spPr>
              <a:xfrm>
                <a:off x="2316262" y="3248213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70"/>
              <p:cNvSpPr/>
              <p:nvPr/>
            </p:nvSpPr>
            <p:spPr>
              <a:xfrm>
                <a:off x="2316262" y="471485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70"/>
              <p:cNvSpPr/>
              <p:nvPr/>
            </p:nvSpPr>
            <p:spPr>
              <a:xfrm>
                <a:off x="2316262" y="4601524"/>
                <a:ext cx="13958" cy="57370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70"/>
              <p:cNvSpPr/>
              <p:nvPr/>
            </p:nvSpPr>
            <p:spPr>
              <a:xfrm>
                <a:off x="2316262" y="448973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70"/>
              <p:cNvSpPr/>
              <p:nvPr/>
            </p:nvSpPr>
            <p:spPr>
              <a:xfrm>
                <a:off x="2316262" y="4376271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70"/>
              <p:cNvSpPr/>
              <p:nvPr/>
            </p:nvSpPr>
            <p:spPr>
              <a:xfrm>
                <a:off x="2316262" y="4264989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70"/>
              <p:cNvSpPr/>
              <p:nvPr/>
            </p:nvSpPr>
            <p:spPr>
              <a:xfrm>
                <a:off x="2316262" y="415153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70"/>
              <p:cNvSpPr/>
              <p:nvPr/>
            </p:nvSpPr>
            <p:spPr>
              <a:xfrm>
                <a:off x="1901100" y="2081225"/>
                <a:ext cx="57882" cy="29837"/>
              </a:xfrm>
              <a:custGeom>
                <a:rect b="b" l="l" r="r" t="t"/>
                <a:pathLst>
                  <a:path extrusionOk="0" h="233" w="452">
                    <a:moveTo>
                      <a:pt x="422" y="1"/>
                    </a:moveTo>
                    <a:cubicBezTo>
                      <a:pt x="288" y="27"/>
                      <a:pt x="138" y="82"/>
                      <a:pt x="0" y="138"/>
                    </a:cubicBezTo>
                    <a:lnTo>
                      <a:pt x="43" y="233"/>
                    </a:lnTo>
                    <a:cubicBezTo>
                      <a:pt x="177" y="177"/>
                      <a:pt x="314" y="138"/>
                      <a:pt x="451" y="95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70"/>
              <p:cNvSpPr/>
              <p:nvPr/>
            </p:nvSpPr>
            <p:spPr>
              <a:xfrm>
                <a:off x="1718105" y="2764795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70"/>
              <p:cNvSpPr/>
              <p:nvPr/>
            </p:nvSpPr>
            <p:spPr>
              <a:xfrm>
                <a:off x="1718105" y="2878254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70"/>
              <p:cNvSpPr/>
              <p:nvPr/>
            </p:nvSpPr>
            <p:spPr>
              <a:xfrm>
                <a:off x="1718105" y="2540055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70"/>
              <p:cNvSpPr/>
              <p:nvPr/>
            </p:nvSpPr>
            <p:spPr>
              <a:xfrm>
                <a:off x="1742436" y="2208514"/>
                <a:ext cx="40338" cy="56217"/>
              </a:xfrm>
              <a:custGeom>
                <a:rect b="b" l="l" r="r" t="t"/>
                <a:pathLst>
                  <a:path extrusionOk="0" h="439" w="315">
                    <a:moveTo>
                      <a:pt x="220" y="0"/>
                    </a:moveTo>
                    <a:cubicBezTo>
                      <a:pt x="138" y="124"/>
                      <a:pt x="69" y="258"/>
                      <a:pt x="1" y="396"/>
                    </a:cubicBezTo>
                    <a:lnTo>
                      <a:pt x="108" y="438"/>
                    </a:lnTo>
                    <a:cubicBezTo>
                      <a:pt x="164" y="301"/>
                      <a:pt x="233" y="177"/>
                      <a:pt x="314" y="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70"/>
              <p:cNvSpPr/>
              <p:nvPr/>
            </p:nvSpPr>
            <p:spPr>
              <a:xfrm>
                <a:off x="1718105" y="2426596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70"/>
              <p:cNvSpPr/>
              <p:nvPr/>
            </p:nvSpPr>
            <p:spPr>
              <a:xfrm>
                <a:off x="1806849" y="2126429"/>
                <a:ext cx="52504" cy="47381"/>
              </a:xfrm>
              <a:custGeom>
                <a:rect b="b" l="l" r="r" t="t"/>
                <a:pathLst>
                  <a:path extrusionOk="0" h="370" w="410">
                    <a:moveTo>
                      <a:pt x="341" y="1"/>
                    </a:moveTo>
                    <a:cubicBezTo>
                      <a:pt x="220" y="82"/>
                      <a:pt x="109" y="180"/>
                      <a:pt x="1" y="288"/>
                    </a:cubicBezTo>
                    <a:lnTo>
                      <a:pt x="83" y="370"/>
                    </a:lnTo>
                    <a:cubicBezTo>
                      <a:pt x="177" y="275"/>
                      <a:pt x="289" y="180"/>
                      <a:pt x="409" y="9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70"/>
              <p:cNvSpPr/>
              <p:nvPr/>
            </p:nvSpPr>
            <p:spPr>
              <a:xfrm>
                <a:off x="1718105" y="2313137"/>
                <a:ext cx="21129" cy="57882"/>
              </a:xfrm>
              <a:custGeom>
                <a:rect b="b" l="l" r="r" t="t"/>
                <a:pathLst>
                  <a:path extrusionOk="0" h="452" w="165">
                    <a:moveTo>
                      <a:pt x="53" y="0"/>
                    </a:moveTo>
                    <a:cubicBezTo>
                      <a:pt x="27" y="151"/>
                      <a:pt x="14" y="301"/>
                      <a:pt x="1" y="451"/>
                    </a:cubicBezTo>
                    <a:lnTo>
                      <a:pt x="109" y="451"/>
                    </a:lnTo>
                    <a:cubicBezTo>
                      <a:pt x="122" y="314"/>
                      <a:pt x="135" y="164"/>
                      <a:pt x="164" y="3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70"/>
              <p:cNvSpPr/>
              <p:nvPr/>
            </p:nvSpPr>
            <p:spPr>
              <a:xfrm>
                <a:off x="1718105" y="2653385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70"/>
              <p:cNvSpPr/>
              <p:nvPr/>
            </p:nvSpPr>
            <p:spPr>
              <a:xfrm>
                <a:off x="1718105" y="3553374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70"/>
              <p:cNvSpPr/>
              <p:nvPr/>
            </p:nvSpPr>
            <p:spPr>
              <a:xfrm>
                <a:off x="1718105" y="366683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70"/>
              <p:cNvSpPr/>
              <p:nvPr/>
            </p:nvSpPr>
            <p:spPr>
              <a:xfrm>
                <a:off x="1718105" y="2989921"/>
                <a:ext cx="13958" cy="57498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9"/>
                    </a:lnTo>
                    <a:lnTo>
                      <a:pt x="109" y="44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70"/>
              <p:cNvSpPr/>
              <p:nvPr/>
            </p:nvSpPr>
            <p:spPr>
              <a:xfrm>
                <a:off x="1718105" y="377811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70"/>
              <p:cNvSpPr/>
              <p:nvPr/>
            </p:nvSpPr>
            <p:spPr>
              <a:xfrm>
                <a:off x="1718105" y="3103380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70"/>
              <p:cNvSpPr/>
              <p:nvPr/>
            </p:nvSpPr>
            <p:spPr>
              <a:xfrm>
                <a:off x="1718105" y="3214790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1"/>
                    </a:lnTo>
                    <a:lnTo>
                      <a:pt x="109" y="45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70"/>
              <p:cNvSpPr/>
              <p:nvPr/>
            </p:nvSpPr>
            <p:spPr>
              <a:xfrm>
                <a:off x="1718105" y="3441579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70"/>
              <p:cNvSpPr/>
              <p:nvPr/>
            </p:nvSpPr>
            <p:spPr>
              <a:xfrm>
                <a:off x="1718105" y="3328120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70"/>
              <p:cNvSpPr/>
              <p:nvPr/>
            </p:nvSpPr>
            <p:spPr>
              <a:xfrm>
                <a:off x="2316262" y="2459634"/>
                <a:ext cx="13958" cy="57882"/>
              </a:xfrm>
              <a:custGeom>
                <a:rect b="b" l="l" r="r" t="t"/>
                <a:pathLst>
                  <a:path extrusionOk="0" h="452" w="109">
                    <a:moveTo>
                      <a:pt x="1" y="0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70"/>
              <p:cNvSpPr/>
              <p:nvPr/>
            </p:nvSpPr>
            <p:spPr>
              <a:xfrm>
                <a:off x="2316262" y="2573093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70"/>
              <p:cNvSpPr/>
              <p:nvPr/>
            </p:nvSpPr>
            <p:spPr>
              <a:xfrm>
                <a:off x="2316262" y="2686552"/>
                <a:ext cx="13958" cy="55705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70"/>
              <p:cNvSpPr/>
              <p:nvPr/>
            </p:nvSpPr>
            <p:spPr>
              <a:xfrm>
                <a:off x="2316262" y="2798218"/>
                <a:ext cx="13958" cy="5583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70"/>
              <p:cNvSpPr/>
              <p:nvPr/>
            </p:nvSpPr>
            <p:spPr>
              <a:xfrm>
                <a:off x="2012894" y="2072389"/>
                <a:ext cx="57370" cy="17800"/>
              </a:xfrm>
              <a:custGeom>
                <a:rect b="b" l="l" r="r" t="t"/>
                <a:pathLst>
                  <a:path extrusionOk="0" h="139" w="448">
                    <a:moveTo>
                      <a:pt x="0" y="1"/>
                    </a:moveTo>
                    <a:lnTo>
                      <a:pt x="0" y="112"/>
                    </a:lnTo>
                    <a:lnTo>
                      <a:pt x="95" y="112"/>
                    </a:lnTo>
                    <a:cubicBezTo>
                      <a:pt x="203" y="112"/>
                      <a:pt x="327" y="125"/>
                      <a:pt x="435" y="138"/>
                    </a:cubicBezTo>
                    <a:lnTo>
                      <a:pt x="448" y="30"/>
                    </a:lnTo>
                    <a:cubicBezTo>
                      <a:pt x="327" y="14"/>
                      <a:pt x="216" y="1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0"/>
              <p:cNvSpPr/>
              <p:nvPr/>
            </p:nvSpPr>
            <p:spPr>
              <a:xfrm>
                <a:off x="2314597" y="2346176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09" y="1"/>
                    </a:moveTo>
                    <a:lnTo>
                      <a:pt x="1" y="17"/>
                    </a:lnTo>
                    <a:cubicBezTo>
                      <a:pt x="14" y="99"/>
                      <a:pt x="14" y="180"/>
                      <a:pt x="14" y="262"/>
                    </a:cubicBezTo>
                    <a:lnTo>
                      <a:pt x="14" y="452"/>
                    </a:lnTo>
                    <a:lnTo>
                      <a:pt x="122" y="452"/>
                    </a:lnTo>
                    <a:lnTo>
                      <a:pt x="122" y="262"/>
                    </a:lnTo>
                    <a:cubicBezTo>
                      <a:pt x="122" y="180"/>
                      <a:pt x="122" y="99"/>
                      <a:pt x="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0"/>
              <p:cNvSpPr/>
              <p:nvPr/>
            </p:nvSpPr>
            <p:spPr>
              <a:xfrm>
                <a:off x="2283223" y="2238223"/>
                <a:ext cx="34832" cy="55833"/>
              </a:xfrm>
              <a:custGeom>
                <a:rect b="b" l="l" r="r" t="t"/>
                <a:pathLst>
                  <a:path extrusionOk="0" h="436" w="272">
                    <a:moveTo>
                      <a:pt x="108" y="0"/>
                    </a:moveTo>
                    <a:lnTo>
                      <a:pt x="1" y="43"/>
                    </a:lnTo>
                    <a:cubicBezTo>
                      <a:pt x="66" y="177"/>
                      <a:pt x="122" y="301"/>
                      <a:pt x="164" y="435"/>
                    </a:cubicBezTo>
                    <a:lnTo>
                      <a:pt x="272" y="409"/>
                    </a:lnTo>
                    <a:cubicBezTo>
                      <a:pt x="229" y="272"/>
                      <a:pt x="177" y="125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70"/>
              <p:cNvSpPr/>
              <p:nvPr/>
            </p:nvSpPr>
            <p:spPr>
              <a:xfrm>
                <a:off x="2216633" y="2147430"/>
                <a:ext cx="49174" cy="50711"/>
              </a:xfrm>
              <a:custGeom>
                <a:rect b="b" l="l" r="r" t="t"/>
                <a:pathLst>
                  <a:path extrusionOk="0" h="396" w="384">
                    <a:moveTo>
                      <a:pt x="70" y="0"/>
                    </a:moveTo>
                    <a:lnTo>
                      <a:pt x="1" y="82"/>
                    </a:lnTo>
                    <a:cubicBezTo>
                      <a:pt x="96" y="180"/>
                      <a:pt x="207" y="288"/>
                      <a:pt x="289" y="396"/>
                    </a:cubicBezTo>
                    <a:lnTo>
                      <a:pt x="383" y="327"/>
                    </a:lnTo>
                    <a:cubicBezTo>
                      <a:pt x="289" y="206"/>
                      <a:pt x="177" y="98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70"/>
              <p:cNvSpPr/>
              <p:nvPr/>
            </p:nvSpPr>
            <p:spPr>
              <a:xfrm>
                <a:off x="2120846" y="2090061"/>
                <a:ext cx="57882" cy="36496"/>
              </a:xfrm>
              <a:custGeom>
                <a:rect b="b" l="l" r="r" t="t"/>
                <a:pathLst>
                  <a:path extrusionOk="0" h="285" w="452">
                    <a:moveTo>
                      <a:pt x="43" y="0"/>
                    </a:moveTo>
                    <a:lnTo>
                      <a:pt x="0" y="108"/>
                    </a:lnTo>
                    <a:cubicBezTo>
                      <a:pt x="138" y="151"/>
                      <a:pt x="272" y="219"/>
                      <a:pt x="396" y="285"/>
                    </a:cubicBezTo>
                    <a:lnTo>
                      <a:pt x="451" y="190"/>
                    </a:lnTo>
                    <a:cubicBezTo>
                      <a:pt x="314" y="108"/>
                      <a:pt x="177" y="5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70"/>
              <p:cNvSpPr/>
              <p:nvPr/>
            </p:nvSpPr>
            <p:spPr>
              <a:xfrm>
                <a:off x="2316262" y="2911293"/>
                <a:ext cx="13958" cy="56217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70"/>
              <p:cNvSpPr/>
              <p:nvPr/>
            </p:nvSpPr>
            <p:spPr>
              <a:xfrm>
                <a:off x="1718105" y="4003368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70"/>
              <p:cNvSpPr/>
              <p:nvPr/>
            </p:nvSpPr>
            <p:spPr>
              <a:xfrm>
                <a:off x="1718105" y="4114650"/>
                <a:ext cx="15623" cy="57882"/>
              </a:xfrm>
              <a:custGeom>
                <a:rect b="b" l="l" r="r" t="t"/>
                <a:pathLst>
                  <a:path extrusionOk="0" h="452" w="122">
                    <a:moveTo>
                      <a:pt x="1" y="1"/>
                    </a:moveTo>
                    <a:lnTo>
                      <a:pt x="1" y="452"/>
                    </a:lnTo>
                    <a:lnTo>
                      <a:pt x="122" y="452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70"/>
              <p:cNvSpPr/>
              <p:nvPr/>
            </p:nvSpPr>
            <p:spPr>
              <a:xfrm>
                <a:off x="1718105" y="3889909"/>
                <a:ext cx="15623" cy="57498"/>
              </a:xfrm>
              <a:custGeom>
                <a:rect b="b" l="l" r="r" t="t"/>
                <a:pathLst>
                  <a:path extrusionOk="0" h="449" w="122">
                    <a:moveTo>
                      <a:pt x="1" y="0"/>
                    </a:moveTo>
                    <a:lnTo>
                      <a:pt x="1" y="14"/>
                    </a:lnTo>
                    <a:lnTo>
                      <a:pt x="1" y="177"/>
                    </a:lnTo>
                    <a:lnTo>
                      <a:pt x="1" y="448"/>
                    </a:lnTo>
                    <a:lnTo>
                      <a:pt x="122" y="44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70"/>
              <p:cNvSpPr/>
              <p:nvPr/>
            </p:nvSpPr>
            <p:spPr>
              <a:xfrm>
                <a:off x="1718105" y="4228109"/>
                <a:ext cx="15623" cy="56217"/>
              </a:xfrm>
              <a:custGeom>
                <a:rect b="b" l="l" r="r" t="t"/>
                <a:pathLst>
                  <a:path extrusionOk="0" h="439" w="122">
                    <a:moveTo>
                      <a:pt x="1" y="0"/>
                    </a:moveTo>
                    <a:lnTo>
                      <a:pt x="1" y="438"/>
                    </a:lnTo>
                    <a:lnTo>
                      <a:pt x="122" y="43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70"/>
              <p:cNvSpPr/>
              <p:nvPr/>
            </p:nvSpPr>
            <p:spPr>
              <a:xfrm>
                <a:off x="1718105" y="4341568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70"/>
              <p:cNvSpPr/>
              <p:nvPr/>
            </p:nvSpPr>
            <p:spPr>
              <a:xfrm>
                <a:off x="1718105" y="4453362"/>
                <a:ext cx="15623" cy="55705"/>
              </a:xfrm>
              <a:custGeom>
                <a:rect b="b" l="l" r="r" t="t"/>
                <a:pathLst>
                  <a:path extrusionOk="0" h="435" w="122">
                    <a:moveTo>
                      <a:pt x="1" y="0"/>
                    </a:moveTo>
                    <a:lnTo>
                      <a:pt x="1" y="435"/>
                    </a:lnTo>
                    <a:lnTo>
                      <a:pt x="122" y="43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70"/>
              <p:cNvSpPr/>
              <p:nvPr/>
            </p:nvSpPr>
            <p:spPr>
              <a:xfrm>
                <a:off x="1718105" y="4678103"/>
                <a:ext cx="15623" cy="59547"/>
              </a:xfrm>
              <a:custGeom>
                <a:rect b="b" l="l" r="r" t="t"/>
                <a:pathLst>
                  <a:path extrusionOk="0" h="465" w="122">
                    <a:moveTo>
                      <a:pt x="1" y="0"/>
                    </a:moveTo>
                    <a:lnTo>
                      <a:pt x="1" y="30"/>
                    </a:lnTo>
                    <a:lnTo>
                      <a:pt x="1" y="451"/>
                    </a:lnTo>
                    <a:lnTo>
                      <a:pt x="1" y="464"/>
                    </a:lnTo>
                    <a:lnTo>
                      <a:pt x="122" y="464"/>
                    </a:lnTo>
                    <a:lnTo>
                      <a:pt x="122" y="451"/>
                    </a:lnTo>
                    <a:lnTo>
                      <a:pt x="122" y="3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70"/>
              <p:cNvSpPr/>
              <p:nvPr/>
            </p:nvSpPr>
            <p:spPr>
              <a:xfrm>
                <a:off x="1718105" y="4566693"/>
                <a:ext cx="15623" cy="55833"/>
              </a:xfrm>
              <a:custGeom>
                <a:rect b="b" l="l" r="r" t="t"/>
                <a:pathLst>
                  <a:path extrusionOk="0" h="436" w="122">
                    <a:moveTo>
                      <a:pt x="1" y="1"/>
                    </a:moveTo>
                    <a:lnTo>
                      <a:pt x="1" y="436"/>
                    </a:lnTo>
                    <a:lnTo>
                      <a:pt x="122" y="43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8" name="Google Shape;768;p70"/>
          <p:cNvGrpSpPr/>
          <p:nvPr/>
        </p:nvGrpSpPr>
        <p:grpSpPr>
          <a:xfrm flipH="1">
            <a:off x="-3522231" y="-1618067"/>
            <a:ext cx="4242221" cy="6761580"/>
            <a:chOff x="1336575" y="1389950"/>
            <a:chExt cx="1583450" cy="2523825"/>
          </a:xfrm>
        </p:grpSpPr>
        <p:sp>
          <p:nvSpPr>
            <p:cNvPr id="769" name="Google Shape;769;p70"/>
            <p:cNvSpPr/>
            <p:nvPr/>
          </p:nvSpPr>
          <p:spPr>
            <a:xfrm>
              <a:off x="1336575" y="1389950"/>
              <a:ext cx="1583450" cy="2523825"/>
            </a:xfrm>
            <a:custGeom>
              <a:rect b="b" l="l" r="r" t="t"/>
              <a:pathLst>
                <a:path extrusionOk="0" h="100953" w="63338">
                  <a:moveTo>
                    <a:pt x="1" y="1"/>
                  </a:moveTo>
                  <a:lnTo>
                    <a:pt x="1" y="45116"/>
                  </a:lnTo>
                  <a:cubicBezTo>
                    <a:pt x="1" y="48401"/>
                    <a:pt x="1340" y="50320"/>
                    <a:pt x="2470" y="51366"/>
                  </a:cubicBezTo>
                  <a:cubicBezTo>
                    <a:pt x="4773" y="53543"/>
                    <a:pt x="7793" y="53571"/>
                    <a:pt x="8519" y="53571"/>
                  </a:cubicBezTo>
                  <a:lnTo>
                    <a:pt x="54938" y="53571"/>
                  </a:lnTo>
                  <a:lnTo>
                    <a:pt x="55057" y="53543"/>
                  </a:lnTo>
                  <a:cubicBezTo>
                    <a:pt x="55378" y="53543"/>
                    <a:pt x="56222" y="53633"/>
                    <a:pt x="56682" y="54094"/>
                  </a:cubicBezTo>
                  <a:cubicBezTo>
                    <a:pt x="57003" y="54415"/>
                    <a:pt x="57177" y="55001"/>
                    <a:pt x="57177" y="55838"/>
                  </a:cubicBezTo>
                  <a:lnTo>
                    <a:pt x="57177" y="100953"/>
                  </a:lnTo>
                  <a:lnTo>
                    <a:pt x="63337" y="100953"/>
                  </a:lnTo>
                  <a:lnTo>
                    <a:pt x="63337" y="55838"/>
                  </a:lnTo>
                  <a:cubicBezTo>
                    <a:pt x="63337" y="52587"/>
                    <a:pt x="62005" y="50641"/>
                    <a:pt x="60868" y="49594"/>
                  </a:cubicBezTo>
                  <a:cubicBezTo>
                    <a:pt x="58783" y="47611"/>
                    <a:pt x="56100" y="47406"/>
                    <a:pt x="55082" y="47406"/>
                  </a:cubicBezTo>
                  <a:cubicBezTo>
                    <a:pt x="54979" y="47406"/>
                    <a:pt x="54893" y="47408"/>
                    <a:pt x="54826" y="47411"/>
                  </a:cubicBezTo>
                  <a:lnTo>
                    <a:pt x="8463" y="47411"/>
                  </a:lnTo>
                  <a:lnTo>
                    <a:pt x="8400" y="47383"/>
                  </a:lnTo>
                  <a:lnTo>
                    <a:pt x="8289" y="47411"/>
                  </a:lnTo>
                  <a:cubicBezTo>
                    <a:pt x="7968" y="47411"/>
                    <a:pt x="7124" y="47327"/>
                    <a:pt x="6656" y="46888"/>
                  </a:cubicBezTo>
                  <a:cubicBezTo>
                    <a:pt x="6342" y="46539"/>
                    <a:pt x="6168" y="45960"/>
                    <a:pt x="6168" y="4511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0"/>
            <p:cNvSpPr/>
            <p:nvPr/>
          </p:nvSpPr>
          <p:spPr>
            <a:xfrm>
              <a:off x="2510150" y="2649325"/>
              <a:ext cx="11700" cy="5775"/>
            </a:xfrm>
            <a:custGeom>
              <a:rect b="b" l="l" r="r" t="t"/>
              <a:pathLst>
                <a:path extrusionOk="0" h="231" w="468">
                  <a:moveTo>
                    <a:pt x="0" y="1"/>
                  </a:moveTo>
                  <a:lnTo>
                    <a:pt x="0" y="231"/>
                  </a:lnTo>
                  <a:lnTo>
                    <a:pt x="468" y="23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0"/>
            <p:cNvSpPr/>
            <p:nvPr/>
          </p:nvSpPr>
          <p:spPr>
            <a:xfrm>
              <a:off x="1406350" y="1423450"/>
              <a:ext cx="1080625" cy="1231650"/>
            </a:xfrm>
            <a:custGeom>
              <a:rect b="b" l="l" r="r" t="t"/>
              <a:pathLst>
                <a:path extrusionOk="0" h="49266" w="43225">
                  <a:moveTo>
                    <a:pt x="0" y="0"/>
                  </a:moveTo>
                  <a:lnTo>
                    <a:pt x="0" y="928"/>
                  </a:lnTo>
                  <a:lnTo>
                    <a:pt x="238" y="928"/>
                  </a:lnTo>
                  <a:lnTo>
                    <a:pt x="238" y="0"/>
                  </a:lnTo>
                  <a:close/>
                  <a:moveTo>
                    <a:pt x="0" y="1863"/>
                  </a:moveTo>
                  <a:lnTo>
                    <a:pt x="0" y="2791"/>
                  </a:lnTo>
                  <a:lnTo>
                    <a:pt x="238" y="2791"/>
                  </a:lnTo>
                  <a:lnTo>
                    <a:pt x="238" y="1863"/>
                  </a:lnTo>
                  <a:close/>
                  <a:moveTo>
                    <a:pt x="0" y="3719"/>
                  </a:moveTo>
                  <a:lnTo>
                    <a:pt x="0" y="4653"/>
                  </a:lnTo>
                  <a:lnTo>
                    <a:pt x="238" y="4653"/>
                  </a:lnTo>
                  <a:lnTo>
                    <a:pt x="238" y="3719"/>
                  </a:lnTo>
                  <a:close/>
                  <a:moveTo>
                    <a:pt x="0" y="5581"/>
                  </a:moveTo>
                  <a:lnTo>
                    <a:pt x="0" y="6509"/>
                  </a:lnTo>
                  <a:lnTo>
                    <a:pt x="238" y="6509"/>
                  </a:lnTo>
                  <a:lnTo>
                    <a:pt x="238" y="5581"/>
                  </a:lnTo>
                  <a:close/>
                  <a:moveTo>
                    <a:pt x="0" y="7444"/>
                  </a:moveTo>
                  <a:lnTo>
                    <a:pt x="0" y="8372"/>
                  </a:lnTo>
                  <a:lnTo>
                    <a:pt x="238" y="8372"/>
                  </a:lnTo>
                  <a:lnTo>
                    <a:pt x="238" y="7444"/>
                  </a:lnTo>
                  <a:close/>
                  <a:moveTo>
                    <a:pt x="0" y="9300"/>
                  </a:moveTo>
                  <a:lnTo>
                    <a:pt x="0" y="10234"/>
                  </a:lnTo>
                  <a:lnTo>
                    <a:pt x="238" y="10234"/>
                  </a:lnTo>
                  <a:lnTo>
                    <a:pt x="238" y="9300"/>
                  </a:lnTo>
                  <a:close/>
                  <a:moveTo>
                    <a:pt x="0" y="11162"/>
                  </a:moveTo>
                  <a:lnTo>
                    <a:pt x="0" y="12090"/>
                  </a:lnTo>
                  <a:lnTo>
                    <a:pt x="238" y="12090"/>
                  </a:lnTo>
                  <a:lnTo>
                    <a:pt x="238" y="11162"/>
                  </a:lnTo>
                  <a:close/>
                  <a:moveTo>
                    <a:pt x="0" y="13025"/>
                  </a:moveTo>
                  <a:lnTo>
                    <a:pt x="0" y="13953"/>
                  </a:lnTo>
                  <a:lnTo>
                    <a:pt x="238" y="13953"/>
                  </a:lnTo>
                  <a:lnTo>
                    <a:pt x="238" y="13025"/>
                  </a:lnTo>
                  <a:close/>
                  <a:moveTo>
                    <a:pt x="0" y="14880"/>
                  </a:moveTo>
                  <a:lnTo>
                    <a:pt x="0" y="15815"/>
                  </a:lnTo>
                  <a:lnTo>
                    <a:pt x="238" y="15815"/>
                  </a:lnTo>
                  <a:lnTo>
                    <a:pt x="238" y="14880"/>
                  </a:lnTo>
                  <a:close/>
                  <a:moveTo>
                    <a:pt x="0" y="16743"/>
                  </a:moveTo>
                  <a:lnTo>
                    <a:pt x="0" y="17671"/>
                  </a:lnTo>
                  <a:lnTo>
                    <a:pt x="238" y="17671"/>
                  </a:lnTo>
                  <a:lnTo>
                    <a:pt x="238" y="16743"/>
                  </a:lnTo>
                  <a:close/>
                  <a:moveTo>
                    <a:pt x="0" y="18606"/>
                  </a:moveTo>
                  <a:lnTo>
                    <a:pt x="0" y="19534"/>
                  </a:lnTo>
                  <a:lnTo>
                    <a:pt x="238" y="19534"/>
                  </a:lnTo>
                  <a:lnTo>
                    <a:pt x="238" y="18606"/>
                  </a:lnTo>
                  <a:close/>
                  <a:moveTo>
                    <a:pt x="0" y="20461"/>
                  </a:moveTo>
                  <a:lnTo>
                    <a:pt x="0" y="21396"/>
                  </a:lnTo>
                  <a:lnTo>
                    <a:pt x="238" y="21396"/>
                  </a:lnTo>
                  <a:lnTo>
                    <a:pt x="238" y="20461"/>
                  </a:lnTo>
                  <a:close/>
                  <a:moveTo>
                    <a:pt x="0" y="22324"/>
                  </a:moveTo>
                  <a:lnTo>
                    <a:pt x="0" y="23252"/>
                  </a:lnTo>
                  <a:lnTo>
                    <a:pt x="238" y="23252"/>
                  </a:lnTo>
                  <a:lnTo>
                    <a:pt x="238" y="22324"/>
                  </a:lnTo>
                  <a:close/>
                  <a:moveTo>
                    <a:pt x="0" y="24187"/>
                  </a:moveTo>
                  <a:lnTo>
                    <a:pt x="0" y="25114"/>
                  </a:lnTo>
                  <a:lnTo>
                    <a:pt x="238" y="25114"/>
                  </a:lnTo>
                  <a:lnTo>
                    <a:pt x="238" y="24187"/>
                  </a:lnTo>
                  <a:close/>
                  <a:moveTo>
                    <a:pt x="0" y="26014"/>
                  </a:moveTo>
                  <a:lnTo>
                    <a:pt x="0" y="26942"/>
                  </a:lnTo>
                  <a:lnTo>
                    <a:pt x="238" y="26942"/>
                  </a:lnTo>
                  <a:lnTo>
                    <a:pt x="238" y="26014"/>
                  </a:lnTo>
                  <a:close/>
                  <a:moveTo>
                    <a:pt x="0" y="27877"/>
                  </a:moveTo>
                  <a:lnTo>
                    <a:pt x="0" y="28805"/>
                  </a:lnTo>
                  <a:lnTo>
                    <a:pt x="238" y="28805"/>
                  </a:lnTo>
                  <a:lnTo>
                    <a:pt x="238" y="27877"/>
                  </a:lnTo>
                  <a:close/>
                  <a:moveTo>
                    <a:pt x="0" y="29733"/>
                  </a:moveTo>
                  <a:lnTo>
                    <a:pt x="0" y="30667"/>
                  </a:lnTo>
                  <a:lnTo>
                    <a:pt x="238" y="30667"/>
                  </a:lnTo>
                  <a:lnTo>
                    <a:pt x="238" y="29733"/>
                  </a:lnTo>
                  <a:close/>
                  <a:moveTo>
                    <a:pt x="0" y="31595"/>
                  </a:moveTo>
                  <a:lnTo>
                    <a:pt x="0" y="32523"/>
                  </a:lnTo>
                  <a:lnTo>
                    <a:pt x="238" y="32523"/>
                  </a:lnTo>
                  <a:lnTo>
                    <a:pt x="238" y="31595"/>
                  </a:lnTo>
                  <a:close/>
                  <a:moveTo>
                    <a:pt x="0" y="33458"/>
                  </a:moveTo>
                  <a:lnTo>
                    <a:pt x="0" y="34386"/>
                  </a:lnTo>
                  <a:lnTo>
                    <a:pt x="238" y="34386"/>
                  </a:lnTo>
                  <a:lnTo>
                    <a:pt x="238" y="33458"/>
                  </a:lnTo>
                  <a:close/>
                  <a:moveTo>
                    <a:pt x="0" y="35314"/>
                  </a:moveTo>
                  <a:lnTo>
                    <a:pt x="0" y="36248"/>
                  </a:lnTo>
                  <a:lnTo>
                    <a:pt x="238" y="36248"/>
                  </a:lnTo>
                  <a:lnTo>
                    <a:pt x="238" y="35314"/>
                  </a:lnTo>
                  <a:close/>
                  <a:moveTo>
                    <a:pt x="0" y="37176"/>
                  </a:moveTo>
                  <a:lnTo>
                    <a:pt x="0" y="38104"/>
                  </a:lnTo>
                  <a:lnTo>
                    <a:pt x="238" y="38104"/>
                  </a:lnTo>
                  <a:lnTo>
                    <a:pt x="238" y="37176"/>
                  </a:lnTo>
                  <a:close/>
                  <a:moveTo>
                    <a:pt x="0" y="39039"/>
                  </a:moveTo>
                  <a:lnTo>
                    <a:pt x="0" y="39967"/>
                  </a:lnTo>
                  <a:lnTo>
                    <a:pt x="238" y="39967"/>
                  </a:lnTo>
                  <a:lnTo>
                    <a:pt x="238" y="39039"/>
                  </a:lnTo>
                  <a:close/>
                  <a:moveTo>
                    <a:pt x="0" y="40894"/>
                  </a:moveTo>
                  <a:lnTo>
                    <a:pt x="0" y="41829"/>
                  </a:lnTo>
                  <a:lnTo>
                    <a:pt x="238" y="41829"/>
                  </a:lnTo>
                  <a:lnTo>
                    <a:pt x="238" y="40894"/>
                  </a:lnTo>
                  <a:close/>
                  <a:moveTo>
                    <a:pt x="0" y="42757"/>
                  </a:moveTo>
                  <a:lnTo>
                    <a:pt x="0" y="43720"/>
                  </a:lnTo>
                  <a:lnTo>
                    <a:pt x="238" y="43720"/>
                  </a:lnTo>
                  <a:lnTo>
                    <a:pt x="238" y="42757"/>
                  </a:lnTo>
                  <a:close/>
                  <a:moveTo>
                    <a:pt x="293" y="44620"/>
                  </a:moveTo>
                  <a:lnTo>
                    <a:pt x="63" y="44648"/>
                  </a:lnTo>
                  <a:cubicBezTo>
                    <a:pt x="91" y="44969"/>
                    <a:pt x="147" y="45289"/>
                    <a:pt x="203" y="45575"/>
                  </a:cubicBezTo>
                  <a:lnTo>
                    <a:pt x="440" y="45520"/>
                  </a:lnTo>
                  <a:cubicBezTo>
                    <a:pt x="377" y="45227"/>
                    <a:pt x="321" y="44941"/>
                    <a:pt x="293" y="44620"/>
                  </a:cubicBezTo>
                  <a:close/>
                  <a:moveTo>
                    <a:pt x="726" y="46364"/>
                  </a:moveTo>
                  <a:lnTo>
                    <a:pt x="524" y="46475"/>
                  </a:lnTo>
                  <a:cubicBezTo>
                    <a:pt x="670" y="46768"/>
                    <a:pt x="817" y="47033"/>
                    <a:pt x="991" y="47292"/>
                  </a:cubicBezTo>
                  <a:lnTo>
                    <a:pt x="1193" y="47145"/>
                  </a:lnTo>
                  <a:cubicBezTo>
                    <a:pt x="1019" y="46915"/>
                    <a:pt x="872" y="46650"/>
                    <a:pt x="726" y="46364"/>
                  </a:cubicBezTo>
                  <a:close/>
                  <a:moveTo>
                    <a:pt x="1807" y="47815"/>
                  </a:moveTo>
                  <a:lnTo>
                    <a:pt x="1661" y="47989"/>
                  </a:lnTo>
                  <a:cubicBezTo>
                    <a:pt x="1891" y="48192"/>
                    <a:pt x="2156" y="48366"/>
                    <a:pt x="2414" y="48540"/>
                  </a:cubicBezTo>
                  <a:lnTo>
                    <a:pt x="2533" y="48338"/>
                  </a:lnTo>
                  <a:cubicBezTo>
                    <a:pt x="2268" y="48192"/>
                    <a:pt x="2037" y="48017"/>
                    <a:pt x="1807" y="47815"/>
                  </a:cubicBezTo>
                  <a:close/>
                  <a:moveTo>
                    <a:pt x="3377" y="48687"/>
                  </a:moveTo>
                  <a:lnTo>
                    <a:pt x="3286" y="48917"/>
                  </a:lnTo>
                  <a:cubicBezTo>
                    <a:pt x="3579" y="49008"/>
                    <a:pt x="3900" y="49091"/>
                    <a:pt x="4214" y="49154"/>
                  </a:cubicBezTo>
                  <a:lnTo>
                    <a:pt x="4249" y="48917"/>
                  </a:lnTo>
                  <a:cubicBezTo>
                    <a:pt x="3956" y="48861"/>
                    <a:pt x="3635" y="48805"/>
                    <a:pt x="3377" y="48687"/>
                  </a:cubicBezTo>
                  <a:close/>
                  <a:moveTo>
                    <a:pt x="5149" y="49036"/>
                  </a:moveTo>
                  <a:lnTo>
                    <a:pt x="5149" y="49266"/>
                  </a:lnTo>
                  <a:lnTo>
                    <a:pt x="6077" y="49266"/>
                  </a:lnTo>
                  <a:lnTo>
                    <a:pt x="6077" y="49036"/>
                  </a:lnTo>
                  <a:close/>
                  <a:moveTo>
                    <a:pt x="7004" y="49036"/>
                  </a:moveTo>
                  <a:lnTo>
                    <a:pt x="7004" y="49266"/>
                  </a:lnTo>
                  <a:lnTo>
                    <a:pt x="7939" y="49266"/>
                  </a:lnTo>
                  <a:lnTo>
                    <a:pt x="7939" y="49036"/>
                  </a:lnTo>
                  <a:close/>
                  <a:moveTo>
                    <a:pt x="8867" y="49036"/>
                  </a:moveTo>
                  <a:lnTo>
                    <a:pt x="8867" y="49266"/>
                  </a:lnTo>
                  <a:lnTo>
                    <a:pt x="9795" y="49266"/>
                  </a:lnTo>
                  <a:lnTo>
                    <a:pt x="9795" y="49036"/>
                  </a:lnTo>
                  <a:close/>
                  <a:moveTo>
                    <a:pt x="10730" y="49036"/>
                  </a:moveTo>
                  <a:lnTo>
                    <a:pt x="10730" y="49266"/>
                  </a:lnTo>
                  <a:lnTo>
                    <a:pt x="11658" y="49266"/>
                  </a:lnTo>
                  <a:lnTo>
                    <a:pt x="11658" y="49036"/>
                  </a:lnTo>
                  <a:close/>
                  <a:moveTo>
                    <a:pt x="12585" y="49036"/>
                  </a:moveTo>
                  <a:lnTo>
                    <a:pt x="12585" y="49266"/>
                  </a:lnTo>
                  <a:lnTo>
                    <a:pt x="13520" y="49266"/>
                  </a:lnTo>
                  <a:lnTo>
                    <a:pt x="13520" y="49036"/>
                  </a:lnTo>
                  <a:close/>
                  <a:moveTo>
                    <a:pt x="14448" y="49036"/>
                  </a:moveTo>
                  <a:lnTo>
                    <a:pt x="14448" y="49266"/>
                  </a:lnTo>
                  <a:lnTo>
                    <a:pt x="15376" y="49266"/>
                  </a:lnTo>
                  <a:lnTo>
                    <a:pt x="15376" y="49036"/>
                  </a:lnTo>
                  <a:close/>
                  <a:moveTo>
                    <a:pt x="16283" y="49036"/>
                  </a:moveTo>
                  <a:lnTo>
                    <a:pt x="16283" y="49266"/>
                  </a:lnTo>
                  <a:lnTo>
                    <a:pt x="17211" y="49266"/>
                  </a:lnTo>
                  <a:lnTo>
                    <a:pt x="17211" y="49036"/>
                  </a:lnTo>
                  <a:close/>
                  <a:moveTo>
                    <a:pt x="18138" y="49036"/>
                  </a:moveTo>
                  <a:lnTo>
                    <a:pt x="18138" y="49266"/>
                  </a:lnTo>
                  <a:lnTo>
                    <a:pt x="19073" y="49266"/>
                  </a:lnTo>
                  <a:lnTo>
                    <a:pt x="19073" y="49036"/>
                  </a:lnTo>
                  <a:close/>
                  <a:moveTo>
                    <a:pt x="20001" y="49036"/>
                  </a:moveTo>
                  <a:lnTo>
                    <a:pt x="20001" y="49266"/>
                  </a:lnTo>
                  <a:lnTo>
                    <a:pt x="20929" y="49266"/>
                  </a:lnTo>
                  <a:lnTo>
                    <a:pt x="20929" y="49036"/>
                  </a:lnTo>
                  <a:close/>
                  <a:moveTo>
                    <a:pt x="21864" y="49036"/>
                  </a:moveTo>
                  <a:lnTo>
                    <a:pt x="21864" y="49266"/>
                  </a:lnTo>
                  <a:lnTo>
                    <a:pt x="22791" y="49266"/>
                  </a:lnTo>
                  <a:lnTo>
                    <a:pt x="22791" y="49036"/>
                  </a:lnTo>
                  <a:close/>
                  <a:moveTo>
                    <a:pt x="23719" y="49036"/>
                  </a:moveTo>
                  <a:lnTo>
                    <a:pt x="23719" y="49266"/>
                  </a:lnTo>
                  <a:lnTo>
                    <a:pt x="24654" y="49266"/>
                  </a:lnTo>
                  <a:lnTo>
                    <a:pt x="24654" y="49036"/>
                  </a:lnTo>
                  <a:close/>
                  <a:moveTo>
                    <a:pt x="25582" y="49036"/>
                  </a:moveTo>
                  <a:lnTo>
                    <a:pt x="25582" y="49266"/>
                  </a:lnTo>
                  <a:lnTo>
                    <a:pt x="26510" y="49266"/>
                  </a:lnTo>
                  <a:lnTo>
                    <a:pt x="26510" y="49036"/>
                  </a:lnTo>
                  <a:close/>
                  <a:moveTo>
                    <a:pt x="27445" y="49036"/>
                  </a:moveTo>
                  <a:lnTo>
                    <a:pt x="27445" y="49266"/>
                  </a:lnTo>
                  <a:lnTo>
                    <a:pt x="28372" y="49266"/>
                  </a:lnTo>
                  <a:lnTo>
                    <a:pt x="28372" y="49036"/>
                  </a:lnTo>
                  <a:close/>
                  <a:moveTo>
                    <a:pt x="29300" y="49036"/>
                  </a:moveTo>
                  <a:lnTo>
                    <a:pt x="29300" y="49266"/>
                  </a:lnTo>
                  <a:lnTo>
                    <a:pt x="30235" y="49266"/>
                  </a:lnTo>
                  <a:lnTo>
                    <a:pt x="30235" y="49036"/>
                  </a:lnTo>
                  <a:close/>
                  <a:moveTo>
                    <a:pt x="31163" y="49036"/>
                  </a:moveTo>
                  <a:lnTo>
                    <a:pt x="31163" y="49266"/>
                  </a:lnTo>
                  <a:lnTo>
                    <a:pt x="32063" y="49266"/>
                  </a:lnTo>
                  <a:lnTo>
                    <a:pt x="32063" y="49036"/>
                  </a:lnTo>
                  <a:close/>
                  <a:moveTo>
                    <a:pt x="32991" y="49036"/>
                  </a:moveTo>
                  <a:lnTo>
                    <a:pt x="32991" y="49266"/>
                  </a:lnTo>
                  <a:lnTo>
                    <a:pt x="33925" y="49266"/>
                  </a:lnTo>
                  <a:lnTo>
                    <a:pt x="33925" y="49036"/>
                  </a:lnTo>
                  <a:close/>
                  <a:moveTo>
                    <a:pt x="34853" y="49036"/>
                  </a:moveTo>
                  <a:lnTo>
                    <a:pt x="34853" y="49266"/>
                  </a:lnTo>
                  <a:lnTo>
                    <a:pt x="35781" y="49266"/>
                  </a:lnTo>
                  <a:lnTo>
                    <a:pt x="35781" y="49036"/>
                  </a:lnTo>
                  <a:close/>
                  <a:moveTo>
                    <a:pt x="36716" y="49036"/>
                  </a:moveTo>
                  <a:lnTo>
                    <a:pt x="36716" y="49266"/>
                  </a:lnTo>
                  <a:lnTo>
                    <a:pt x="37644" y="49266"/>
                  </a:lnTo>
                  <a:lnTo>
                    <a:pt x="37644" y="49036"/>
                  </a:lnTo>
                  <a:close/>
                  <a:moveTo>
                    <a:pt x="38571" y="49036"/>
                  </a:moveTo>
                  <a:lnTo>
                    <a:pt x="38571" y="49266"/>
                  </a:lnTo>
                  <a:lnTo>
                    <a:pt x="39506" y="49266"/>
                  </a:lnTo>
                  <a:lnTo>
                    <a:pt x="39506" y="49036"/>
                  </a:lnTo>
                  <a:close/>
                  <a:moveTo>
                    <a:pt x="40434" y="49036"/>
                  </a:moveTo>
                  <a:lnTo>
                    <a:pt x="40434" y="49266"/>
                  </a:lnTo>
                  <a:lnTo>
                    <a:pt x="41362" y="49266"/>
                  </a:lnTo>
                  <a:lnTo>
                    <a:pt x="41362" y="49036"/>
                  </a:lnTo>
                  <a:close/>
                  <a:moveTo>
                    <a:pt x="42297" y="49036"/>
                  </a:moveTo>
                  <a:lnTo>
                    <a:pt x="42297" y="49266"/>
                  </a:lnTo>
                  <a:lnTo>
                    <a:pt x="43225" y="49266"/>
                  </a:lnTo>
                  <a:lnTo>
                    <a:pt x="43225" y="490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0"/>
            <p:cNvSpPr/>
            <p:nvPr/>
          </p:nvSpPr>
          <p:spPr>
            <a:xfrm>
              <a:off x="1406350" y="1389950"/>
              <a:ext cx="5950" cy="11725"/>
            </a:xfrm>
            <a:custGeom>
              <a:rect b="b" l="l" r="r" t="t"/>
              <a:pathLst>
                <a:path extrusionOk="0" h="469" w="238">
                  <a:moveTo>
                    <a:pt x="0" y="1"/>
                  </a:moveTo>
                  <a:lnTo>
                    <a:pt x="0" y="468"/>
                  </a:lnTo>
                  <a:lnTo>
                    <a:pt x="238" y="4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0"/>
            <p:cNvSpPr/>
            <p:nvPr/>
          </p:nvSpPr>
          <p:spPr>
            <a:xfrm>
              <a:off x="2841525" y="3857075"/>
              <a:ext cx="5950" cy="24100"/>
            </a:xfrm>
            <a:custGeom>
              <a:rect b="b" l="l" r="r" t="t"/>
              <a:pathLst>
                <a:path extrusionOk="0" h="964" w="238">
                  <a:moveTo>
                    <a:pt x="0" y="0"/>
                  </a:moveTo>
                  <a:lnTo>
                    <a:pt x="0" y="963"/>
                  </a:lnTo>
                  <a:lnTo>
                    <a:pt x="237" y="96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0"/>
            <p:cNvSpPr/>
            <p:nvPr/>
          </p:nvSpPr>
          <p:spPr>
            <a:xfrm>
              <a:off x="2841525" y="38105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2836450" y="2740900"/>
              <a:ext cx="10325" cy="24075"/>
            </a:xfrm>
            <a:custGeom>
              <a:rect b="b" l="l" r="r" t="t"/>
              <a:pathLst>
                <a:path extrusionOk="0" h="963" w="413">
                  <a:moveTo>
                    <a:pt x="238" y="0"/>
                  </a:moveTo>
                  <a:lnTo>
                    <a:pt x="1" y="56"/>
                  </a:lnTo>
                  <a:cubicBezTo>
                    <a:pt x="91" y="349"/>
                    <a:pt x="147" y="642"/>
                    <a:pt x="175" y="963"/>
                  </a:cubicBezTo>
                  <a:lnTo>
                    <a:pt x="412" y="928"/>
                  </a:lnTo>
                  <a:cubicBezTo>
                    <a:pt x="350" y="614"/>
                    <a:pt x="322" y="293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0"/>
            <p:cNvSpPr/>
            <p:nvPr/>
          </p:nvSpPr>
          <p:spPr>
            <a:xfrm>
              <a:off x="2841525" y="37175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0"/>
            <p:cNvSpPr/>
            <p:nvPr/>
          </p:nvSpPr>
          <p:spPr>
            <a:xfrm>
              <a:off x="2841525" y="36246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2841525" y="35780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2841525" y="376412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0"/>
            <p:cNvSpPr/>
            <p:nvPr/>
          </p:nvSpPr>
          <p:spPr>
            <a:xfrm>
              <a:off x="2817625" y="2697975"/>
              <a:ext cx="16775" cy="23400"/>
            </a:xfrm>
            <a:custGeom>
              <a:rect b="b" l="l" r="r" t="t"/>
              <a:pathLst>
                <a:path extrusionOk="0" h="936" w="671">
                  <a:moveTo>
                    <a:pt x="203" y="1"/>
                  </a:moveTo>
                  <a:lnTo>
                    <a:pt x="0" y="147"/>
                  </a:lnTo>
                  <a:cubicBezTo>
                    <a:pt x="175" y="378"/>
                    <a:pt x="349" y="643"/>
                    <a:pt x="468" y="936"/>
                  </a:cubicBezTo>
                  <a:lnTo>
                    <a:pt x="670" y="845"/>
                  </a:lnTo>
                  <a:cubicBezTo>
                    <a:pt x="551" y="552"/>
                    <a:pt x="377" y="266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2841525" y="36709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2510150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2556725" y="2649325"/>
              <a:ext cx="22500" cy="5775"/>
            </a:xfrm>
            <a:custGeom>
              <a:rect b="b" l="l" r="r" t="t"/>
              <a:pathLst>
                <a:path extrusionOk="0" h="231" w="900">
                  <a:moveTo>
                    <a:pt x="0" y="1"/>
                  </a:moveTo>
                  <a:lnTo>
                    <a:pt x="0" y="231"/>
                  </a:lnTo>
                  <a:lnTo>
                    <a:pt x="900" y="23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2648975" y="26493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1"/>
                  </a:moveTo>
                  <a:lnTo>
                    <a:pt x="0" y="231"/>
                  </a:lnTo>
                  <a:lnTo>
                    <a:pt x="935" y="23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2602575" y="26493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1"/>
                  </a:moveTo>
                  <a:lnTo>
                    <a:pt x="1" y="231"/>
                  </a:lnTo>
                  <a:lnTo>
                    <a:pt x="929" y="23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0"/>
            <p:cNvSpPr/>
            <p:nvPr/>
          </p:nvSpPr>
          <p:spPr>
            <a:xfrm>
              <a:off x="2695550" y="2648625"/>
              <a:ext cx="23200" cy="6475"/>
            </a:xfrm>
            <a:custGeom>
              <a:rect b="b" l="l" r="r" t="t"/>
              <a:pathLst>
                <a:path extrusionOk="0" h="259" w="928">
                  <a:moveTo>
                    <a:pt x="753" y="1"/>
                  </a:moveTo>
                  <a:cubicBezTo>
                    <a:pt x="670" y="1"/>
                    <a:pt x="607" y="29"/>
                    <a:pt x="607" y="29"/>
                  </a:cubicBezTo>
                  <a:lnTo>
                    <a:pt x="0" y="29"/>
                  </a:lnTo>
                  <a:lnTo>
                    <a:pt x="0" y="259"/>
                  </a:lnTo>
                  <a:lnTo>
                    <a:pt x="607" y="259"/>
                  </a:lnTo>
                  <a:cubicBezTo>
                    <a:pt x="607" y="259"/>
                    <a:pt x="670" y="231"/>
                    <a:pt x="753" y="231"/>
                  </a:cubicBezTo>
                  <a:cubicBezTo>
                    <a:pt x="816" y="231"/>
                    <a:pt x="872" y="231"/>
                    <a:pt x="928" y="259"/>
                  </a:cubicBezTo>
                  <a:lnTo>
                    <a:pt x="928" y="29"/>
                  </a:lnTo>
                  <a:cubicBezTo>
                    <a:pt x="872" y="1"/>
                    <a:pt x="816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0"/>
            <p:cNvSpPr/>
            <p:nvPr/>
          </p:nvSpPr>
          <p:spPr>
            <a:xfrm>
              <a:off x="2741225" y="2651600"/>
              <a:ext cx="24100" cy="11525"/>
            </a:xfrm>
            <a:custGeom>
              <a:rect b="b" l="l" r="r" t="t"/>
              <a:pathLst>
                <a:path extrusionOk="0" h="461" w="964">
                  <a:moveTo>
                    <a:pt x="64" y="0"/>
                  </a:moveTo>
                  <a:lnTo>
                    <a:pt x="1" y="231"/>
                  </a:lnTo>
                  <a:cubicBezTo>
                    <a:pt x="322" y="286"/>
                    <a:pt x="615" y="349"/>
                    <a:pt x="908" y="461"/>
                  </a:cubicBezTo>
                  <a:lnTo>
                    <a:pt x="964" y="231"/>
                  </a:lnTo>
                  <a:cubicBezTo>
                    <a:pt x="671" y="140"/>
                    <a:pt x="384" y="56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0"/>
            <p:cNvSpPr/>
            <p:nvPr/>
          </p:nvSpPr>
          <p:spPr>
            <a:xfrm>
              <a:off x="2784125" y="2667475"/>
              <a:ext cx="22525" cy="17450"/>
            </a:xfrm>
            <a:custGeom>
              <a:rect b="b" l="l" r="r" t="t"/>
              <a:pathLst>
                <a:path extrusionOk="0" h="698" w="901">
                  <a:moveTo>
                    <a:pt x="120" y="0"/>
                  </a:moveTo>
                  <a:lnTo>
                    <a:pt x="1" y="202"/>
                  </a:lnTo>
                  <a:cubicBezTo>
                    <a:pt x="266" y="349"/>
                    <a:pt x="524" y="523"/>
                    <a:pt x="726" y="698"/>
                  </a:cubicBezTo>
                  <a:lnTo>
                    <a:pt x="901" y="523"/>
                  </a:lnTo>
                  <a:cubicBezTo>
                    <a:pt x="671" y="321"/>
                    <a:pt x="413" y="147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0"/>
            <p:cNvSpPr/>
            <p:nvPr/>
          </p:nvSpPr>
          <p:spPr>
            <a:xfrm>
              <a:off x="2841525" y="29276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2841525" y="2974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0"/>
            <p:cNvSpPr/>
            <p:nvPr/>
          </p:nvSpPr>
          <p:spPr>
            <a:xfrm>
              <a:off x="2841525" y="302062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0"/>
            <p:cNvSpPr/>
            <p:nvPr/>
          </p:nvSpPr>
          <p:spPr>
            <a:xfrm>
              <a:off x="2841525" y="3113775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0"/>
            <p:cNvSpPr/>
            <p:nvPr/>
          </p:nvSpPr>
          <p:spPr>
            <a:xfrm>
              <a:off x="2841525" y="30672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0"/>
            <p:cNvSpPr/>
            <p:nvPr/>
          </p:nvSpPr>
          <p:spPr>
            <a:xfrm>
              <a:off x="2841525" y="27881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0"/>
            <p:cNvSpPr/>
            <p:nvPr/>
          </p:nvSpPr>
          <p:spPr>
            <a:xfrm>
              <a:off x="2841525" y="2834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2841525" y="35314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2841525" y="28811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0"/>
            <p:cNvSpPr/>
            <p:nvPr/>
          </p:nvSpPr>
          <p:spPr>
            <a:xfrm>
              <a:off x="2841525" y="334625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0"/>
            <p:cNvSpPr/>
            <p:nvPr/>
          </p:nvSpPr>
          <p:spPr>
            <a:xfrm>
              <a:off x="2841525" y="3392800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1"/>
                  </a:moveTo>
                  <a:lnTo>
                    <a:pt x="0" y="929"/>
                  </a:lnTo>
                  <a:lnTo>
                    <a:pt x="237" y="92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2841525" y="343920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2841525" y="3160150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6"/>
                  </a:lnTo>
                  <a:lnTo>
                    <a:pt x="237" y="93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0"/>
            <p:cNvSpPr/>
            <p:nvPr/>
          </p:nvSpPr>
          <p:spPr>
            <a:xfrm>
              <a:off x="2841525" y="348507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2841525" y="3206725"/>
              <a:ext cx="5950" cy="23225"/>
            </a:xfrm>
            <a:custGeom>
              <a:rect b="b" l="l" r="r" t="t"/>
              <a:pathLst>
                <a:path extrusionOk="0" h="929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2841525" y="3253300"/>
              <a:ext cx="5950" cy="23200"/>
            </a:xfrm>
            <a:custGeom>
              <a:rect b="b" l="l" r="r" t="t"/>
              <a:pathLst>
                <a:path extrusionOk="0" h="928" w="238">
                  <a:moveTo>
                    <a:pt x="0" y="0"/>
                  </a:moveTo>
                  <a:lnTo>
                    <a:pt x="0" y="928"/>
                  </a:lnTo>
                  <a:lnTo>
                    <a:pt x="237" y="9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2841525" y="3299675"/>
              <a:ext cx="5950" cy="23400"/>
            </a:xfrm>
            <a:custGeom>
              <a:rect b="b" l="l" r="r" t="t"/>
              <a:pathLst>
                <a:path extrusionOk="0" h="936" w="238">
                  <a:moveTo>
                    <a:pt x="0" y="1"/>
                  </a:moveTo>
                  <a:lnTo>
                    <a:pt x="0" y="935"/>
                  </a:lnTo>
                  <a:lnTo>
                    <a:pt x="237" y="93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2841525" y="3902075"/>
              <a:ext cx="5950" cy="11700"/>
            </a:xfrm>
            <a:custGeom>
              <a:rect b="b" l="l" r="r" t="t"/>
              <a:pathLst>
                <a:path extrusionOk="0" h="468" w="238">
                  <a:moveTo>
                    <a:pt x="0" y="0"/>
                  </a:moveTo>
                  <a:lnTo>
                    <a:pt x="0" y="468"/>
                  </a:lnTo>
                  <a:lnTo>
                    <a:pt x="237" y="46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70"/>
          <p:cNvGrpSpPr/>
          <p:nvPr/>
        </p:nvGrpSpPr>
        <p:grpSpPr>
          <a:xfrm>
            <a:off x="8028814" y="3951370"/>
            <a:ext cx="374657" cy="463150"/>
            <a:chOff x="8243489" y="4050570"/>
            <a:chExt cx="374657" cy="463150"/>
          </a:xfrm>
        </p:grpSpPr>
        <p:sp>
          <p:nvSpPr>
            <p:cNvPr id="808" name="Google Shape;808;p70"/>
            <p:cNvSpPr/>
            <p:nvPr/>
          </p:nvSpPr>
          <p:spPr>
            <a:xfrm>
              <a:off x="8243489" y="4051225"/>
              <a:ext cx="374657" cy="461828"/>
            </a:xfrm>
            <a:custGeom>
              <a:rect b="b" l="l" r="r" t="t"/>
              <a:pathLst>
                <a:path extrusionOk="0" h="132900" w="107815">
                  <a:moveTo>
                    <a:pt x="53908" y="30499"/>
                  </a:moveTo>
                  <a:cubicBezTo>
                    <a:pt x="65243" y="30499"/>
                    <a:pt x="74444" y="39725"/>
                    <a:pt x="74444" y="51162"/>
                  </a:cubicBezTo>
                  <a:cubicBezTo>
                    <a:pt x="74444" y="62472"/>
                    <a:pt x="65243" y="71698"/>
                    <a:pt x="53908" y="71698"/>
                  </a:cubicBezTo>
                  <a:cubicBezTo>
                    <a:pt x="42572" y="71698"/>
                    <a:pt x="33372" y="62472"/>
                    <a:pt x="33372" y="51162"/>
                  </a:cubicBezTo>
                  <a:cubicBezTo>
                    <a:pt x="33372" y="39725"/>
                    <a:pt x="42572" y="30499"/>
                    <a:pt x="53908" y="30499"/>
                  </a:cubicBezTo>
                  <a:close/>
                  <a:moveTo>
                    <a:pt x="53908" y="0"/>
                  </a:moveTo>
                  <a:cubicBezTo>
                    <a:pt x="24146" y="0"/>
                    <a:pt x="1" y="24145"/>
                    <a:pt x="1" y="53907"/>
                  </a:cubicBezTo>
                  <a:cubicBezTo>
                    <a:pt x="1" y="72867"/>
                    <a:pt x="9125" y="89489"/>
                    <a:pt x="19800" y="102629"/>
                  </a:cubicBezTo>
                  <a:cubicBezTo>
                    <a:pt x="35176" y="121462"/>
                    <a:pt x="53908" y="132899"/>
                    <a:pt x="53908" y="132899"/>
                  </a:cubicBezTo>
                  <a:cubicBezTo>
                    <a:pt x="53908" y="132899"/>
                    <a:pt x="107815" y="101460"/>
                    <a:pt x="107815" y="53907"/>
                  </a:cubicBezTo>
                  <a:cubicBezTo>
                    <a:pt x="107815" y="49993"/>
                    <a:pt x="107383" y="46282"/>
                    <a:pt x="106646" y="42571"/>
                  </a:cubicBezTo>
                  <a:cubicBezTo>
                    <a:pt x="101461" y="18223"/>
                    <a:pt x="79857" y="0"/>
                    <a:pt x="53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8244307" y="4050570"/>
              <a:ext cx="257600" cy="463150"/>
            </a:xfrm>
            <a:custGeom>
              <a:rect b="b" l="l" r="r" t="t"/>
              <a:pathLst>
                <a:path extrusionOk="0" h="18526" w="10304">
                  <a:moveTo>
                    <a:pt x="10304" y="569"/>
                  </a:moveTo>
                  <a:cubicBezTo>
                    <a:pt x="10352" y="391"/>
                    <a:pt x="7780" y="-157"/>
                    <a:pt x="6521" y="43"/>
                  </a:cubicBezTo>
                  <a:cubicBezTo>
                    <a:pt x="5262" y="243"/>
                    <a:pt x="3802" y="856"/>
                    <a:pt x="2749" y="1767"/>
                  </a:cubicBezTo>
                  <a:cubicBezTo>
                    <a:pt x="1697" y="2678"/>
                    <a:pt x="575" y="4056"/>
                    <a:pt x="206" y="5509"/>
                  </a:cubicBezTo>
                  <a:cubicBezTo>
                    <a:pt x="-163" y="6962"/>
                    <a:pt x="-24" y="8869"/>
                    <a:pt x="533" y="10485"/>
                  </a:cubicBezTo>
                  <a:cubicBezTo>
                    <a:pt x="1090" y="12102"/>
                    <a:pt x="2383" y="13868"/>
                    <a:pt x="3548" y="15208"/>
                  </a:cubicBezTo>
                  <a:cubicBezTo>
                    <a:pt x="4713" y="16548"/>
                    <a:pt x="7296" y="18466"/>
                    <a:pt x="7523" y="18525"/>
                  </a:cubicBezTo>
                  <a:cubicBezTo>
                    <a:pt x="7750" y="18584"/>
                    <a:pt x="5678" y="16542"/>
                    <a:pt x="4908" y="15561"/>
                  </a:cubicBezTo>
                  <a:cubicBezTo>
                    <a:pt x="4138" y="14580"/>
                    <a:pt x="3455" y="13897"/>
                    <a:pt x="2903" y="12640"/>
                  </a:cubicBezTo>
                  <a:cubicBezTo>
                    <a:pt x="2351" y="11383"/>
                    <a:pt x="1592" y="9536"/>
                    <a:pt x="1595" y="8020"/>
                  </a:cubicBezTo>
                  <a:cubicBezTo>
                    <a:pt x="1598" y="6504"/>
                    <a:pt x="2149" y="4697"/>
                    <a:pt x="2922" y="3546"/>
                  </a:cubicBezTo>
                  <a:cubicBezTo>
                    <a:pt x="3696" y="2395"/>
                    <a:pt x="5006" y="1609"/>
                    <a:pt x="6236" y="1113"/>
                  </a:cubicBezTo>
                  <a:cubicBezTo>
                    <a:pt x="7466" y="617"/>
                    <a:pt x="10257" y="747"/>
                    <a:pt x="10304" y="569"/>
                  </a:cubicBezTo>
                  <a:close/>
                </a:path>
              </a:pathLst>
            </a:custGeom>
            <a:solidFill>
              <a:srgbClr val="8162A7">
                <a:alpha val="4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70"/>
          <p:cNvGrpSpPr/>
          <p:nvPr/>
        </p:nvGrpSpPr>
        <p:grpSpPr>
          <a:xfrm>
            <a:off x="618008" y="4513090"/>
            <a:ext cx="711583" cy="630413"/>
            <a:chOff x="460371" y="2406765"/>
            <a:chExt cx="711583" cy="630413"/>
          </a:xfrm>
        </p:grpSpPr>
        <p:grpSp>
          <p:nvGrpSpPr>
            <p:cNvPr id="811" name="Google Shape;811;p70"/>
            <p:cNvGrpSpPr/>
            <p:nvPr/>
          </p:nvGrpSpPr>
          <p:grpSpPr>
            <a:xfrm>
              <a:off x="666102" y="2406765"/>
              <a:ext cx="505852" cy="630413"/>
              <a:chOff x="666102" y="2406765"/>
              <a:chExt cx="505852" cy="630413"/>
            </a:xfrm>
          </p:grpSpPr>
          <p:grpSp>
            <p:nvGrpSpPr>
              <p:cNvPr id="812" name="Google Shape;812;p70"/>
              <p:cNvGrpSpPr/>
              <p:nvPr/>
            </p:nvGrpSpPr>
            <p:grpSpPr>
              <a:xfrm>
                <a:off x="1005172" y="2632603"/>
                <a:ext cx="166782" cy="404575"/>
                <a:chOff x="3816313" y="1611982"/>
                <a:chExt cx="1212958" cy="2940225"/>
              </a:xfrm>
            </p:grpSpPr>
            <p:sp>
              <p:nvSpPr>
                <p:cNvPr id="813" name="Google Shape;813;p70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70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70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6" name="Google Shape;816;p70"/>
              <p:cNvGrpSpPr/>
              <p:nvPr/>
            </p:nvGrpSpPr>
            <p:grpSpPr>
              <a:xfrm>
                <a:off x="666102" y="2406765"/>
                <a:ext cx="259816" cy="630384"/>
                <a:chOff x="3816313" y="1611982"/>
                <a:chExt cx="1212958" cy="2940225"/>
              </a:xfrm>
            </p:grpSpPr>
            <p:sp>
              <p:nvSpPr>
                <p:cNvPr id="817" name="Google Shape;817;p70"/>
                <p:cNvSpPr/>
                <p:nvPr/>
              </p:nvSpPr>
              <p:spPr>
                <a:xfrm>
                  <a:off x="3816313" y="1613408"/>
                  <a:ext cx="1212958" cy="1949969"/>
                </a:xfrm>
                <a:custGeom>
                  <a:rect b="b" l="l" r="r" t="t"/>
                  <a:pathLst>
                    <a:path extrusionOk="0" h="6836" w="6852">
                      <a:moveTo>
                        <a:pt x="3422" y="1"/>
                      </a:moveTo>
                      <a:cubicBezTo>
                        <a:pt x="1540" y="1"/>
                        <a:pt x="14" y="1519"/>
                        <a:pt x="1" y="3404"/>
                      </a:cubicBezTo>
                      <a:cubicBezTo>
                        <a:pt x="1" y="5299"/>
                        <a:pt x="1524" y="6836"/>
                        <a:pt x="3420" y="6836"/>
                      </a:cubicBezTo>
                      <a:cubicBezTo>
                        <a:pt x="3430" y="6836"/>
                        <a:pt x="3440" y="6836"/>
                        <a:pt x="3450" y="6836"/>
                      </a:cubicBezTo>
                      <a:cubicBezTo>
                        <a:pt x="5316" y="6836"/>
                        <a:pt x="6836" y="5315"/>
                        <a:pt x="6852" y="3433"/>
                      </a:cubicBezTo>
                      <a:cubicBezTo>
                        <a:pt x="6852" y="1540"/>
                        <a:pt x="5326" y="1"/>
                        <a:pt x="3446" y="1"/>
                      </a:cubicBezTo>
                      <a:cubicBezTo>
                        <a:pt x="3438" y="1"/>
                        <a:pt x="3430" y="1"/>
                        <a:pt x="34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70"/>
                <p:cNvSpPr/>
                <p:nvPr/>
              </p:nvSpPr>
              <p:spPr>
                <a:xfrm>
                  <a:off x="4199464" y="2602232"/>
                  <a:ext cx="351972" cy="1949975"/>
                </a:xfrm>
                <a:custGeom>
                  <a:rect b="b" l="l" r="r" t="t"/>
                  <a:pathLst>
                    <a:path extrusionOk="0" h="9712" w="2044">
                      <a:moveTo>
                        <a:pt x="1187" y="1"/>
                      </a:moveTo>
                      <a:lnTo>
                        <a:pt x="929" y="3420"/>
                      </a:lnTo>
                      <a:lnTo>
                        <a:pt x="14" y="2262"/>
                      </a:lnTo>
                      <a:lnTo>
                        <a:pt x="1" y="2276"/>
                      </a:lnTo>
                      <a:lnTo>
                        <a:pt x="900" y="3815"/>
                      </a:lnTo>
                      <a:lnTo>
                        <a:pt x="736" y="9712"/>
                      </a:lnTo>
                      <a:lnTo>
                        <a:pt x="1635" y="9712"/>
                      </a:lnTo>
                      <a:lnTo>
                        <a:pt x="1364" y="1854"/>
                      </a:lnTo>
                      <a:lnTo>
                        <a:pt x="2044" y="1020"/>
                      </a:lnTo>
                      <a:lnTo>
                        <a:pt x="2031" y="1007"/>
                      </a:lnTo>
                      <a:lnTo>
                        <a:pt x="1351" y="1648"/>
                      </a:lnTo>
                      <a:lnTo>
                        <a:pt x="1240" y="14"/>
                      </a:lnTo>
                      <a:lnTo>
                        <a:pt x="11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70"/>
                <p:cNvSpPr/>
                <p:nvPr/>
              </p:nvSpPr>
              <p:spPr>
                <a:xfrm>
                  <a:off x="4331976" y="1611982"/>
                  <a:ext cx="697292" cy="1951395"/>
                </a:xfrm>
                <a:custGeom>
                  <a:rect b="b" l="l" r="r" t="t"/>
                  <a:pathLst>
                    <a:path extrusionOk="0" h="6841" w="3939">
                      <a:moveTo>
                        <a:pt x="383" y="1"/>
                      </a:moveTo>
                      <a:cubicBezTo>
                        <a:pt x="248" y="1"/>
                        <a:pt x="120" y="13"/>
                        <a:pt x="0" y="32"/>
                      </a:cubicBezTo>
                      <a:cubicBezTo>
                        <a:pt x="1651" y="290"/>
                        <a:pt x="2903" y="1722"/>
                        <a:pt x="2903" y="3438"/>
                      </a:cubicBezTo>
                      <a:cubicBezTo>
                        <a:pt x="2890" y="5141"/>
                        <a:pt x="1635" y="6556"/>
                        <a:pt x="0" y="6801"/>
                      </a:cubicBezTo>
                      <a:cubicBezTo>
                        <a:pt x="164" y="6828"/>
                        <a:pt x="327" y="6841"/>
                        <a:pt x="507" y="6841"/>
                      </a:cubicBezTo>
                      <a:cubicBezTo>
                        <a:pt x="517" y="6841"/>
                        <a:pt x="527" y="6841"/>
                        <a:pt x="537" y="6841"/>
                      </a:cubicBezTo>
                      <a:cubicBezTo>
                        <a:pt x="2403" y="6841"/>
                        <a:pt x="3923" y="5320"/>
                        <a:pt x="3939" y="3438"/>
                      </a:cubicBezTo>
                      <a:cubicBezTo>
                        <a:pt x="3939" y="1545"/>
                        <a:pt x="2413" y="6"/>
                        <a:pt x="533" y="6"/>
                      </a:cubicBezTo>
                      <a:cubicBezTo>
                        <a:pt x="482" y="2"/>
                        <a:pt x="432" y="1"/>
                        <a:pt x="383" y="1"/>
                      </a:cubicBezTo>
                      <a:close/>
                    </a:path>
                  </a:pathLst>
                </a:custGeom>
                <a:solidFill>
                  <a:srgbClr val="473A50">
                    <a:alpha val="43137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0" name="Google Shape;820;p70"/>
            <p:cNvGrpSpPr/>
            <p:nvPr/>
          </p:nvGrpSpPr>
          <p:grpSpPr>
            <a:xfrm>
              <a:off x="460371" y="2728161"/>
              <a:ext cx="166791" cy="302717"/>
              <a:chOff x="3816307" y="2352225"/>
              <a:chExt cx="1213027" cy="2199982"/>
            </a:xfrm>
          </p:grpSpPr>
          <p:sp>
            <p:nvSpPr>
              <p:cNvPr id="821" name="Google Shape;821;p7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7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7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7132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0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ofBCYlPSKR-VvBlmwz_qi_3KEdC0BQ0z/view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PGkB85UOS1UpWi-emnSqyt25qH-zNSo/view" TargetMode="External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"/>
          <p:cNvSpPr/>
          <p:nvPr/>
        </p:nvSpPr>
        <p:spPr>
          <a:xfrm>
            <a:off x="5167288" y="1336038"/>
            <a:ext cx="3059100" cy="30591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"/>
          <p:cNvSpPr txBox="1"/>
          <p:nvPr>
            <p:ph type="ctrTitle"/>
          </p:nvPr>
        </p:nvSpPr>
        <p:spPr>
          <a:xfrm>
            <a:off x="811350" y="1483550"/>
            <a:ext cx="51486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Traffic for lane Monitoring</a:t>
            </a:r>
            <a:endParaRPr b="1" sz="27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 YOLOv8 - </a:t>
            </a:r>
            <a:r>
              <a:rPr lang="en-GB" sz="3300"/>
              <a:t>Project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200"/>
          </a:p>
        </p:txBody>
      </p:sp>
      <p:grpSp>
        <p:nvGrpSpPr>
          <p:cNvPr id="1909" name="Google Shape;1909;p1"/>
          <p:cNvGrpSpPr/>
          <p:nvPr/>
        </p:nvGrpSpPr>
        <p:grpSpPr>
          <a:xfrm>
            <a:off x="713181" y="582145"/>
            <a:ext cx="11949650" cy="4976633"/>
            <a:chOff x="713181" y="582145"/>
            <a:chExt cx="11949650" cy="4976633"/>
          </a:xfrm>
        </p:grpSpPr>
        <p:grpSp>
          <p:nvGrpSpPr>
            <p:cNvPr id="1910" name="Google Shape;1910;p1"/>
            <p:cNvGrpSpPr/>
            <p:nvPr/>
          </p:nvGrpSpPr>
          <p:grpSpPr>
            <a:xfrm>
              <a:off x="6279940" y="582145"/>
              <a:ext cx="6382891" cy="1623545"/>
              <a:chOff x="6371290" y="314120"/>
              <a:chExt cx="6382891" cy="1623545"/>
            </a:xfrm>
          </p:grpSpPr>
          <p:sp>
            <p:nvSpPr>
              <p:cNvPr id="1911" name="Google Shape;1911;p1"/>
              <p:cNvSpPr/>
              <p:nvPr/>
            </p:nvSpPr>
            <p:spPr>
              <a:xfrm flipH="1" rot="-5400000">
                <a:off x="8750963" y="-2065553"/>
                <a:ext cx="1623545" cy="6382891"/>
              </a:xfrm>
              <a:custGeom>
                <a:rect b="b" l="l" r="r" t="t"/>
                <a:pathLst>
                  <a:path extrusionOk="0" h="44059" w="1222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rotWithShape="0" algn="bl" dir="6660000" dist="57150">
                  <a:schemeClr val="dk1">
                    <a:alpha val="33725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2" name="Google Shape;1912;p1"/>
              <p:cNvGrpSpPr/>
              <p:nvPr/>
            </p:nvGrpSpPr>
            <p:grpSpPr>
              <a:xfrm flipH="1" rot="-5400000">
                <a:off x="8817699" y="-1773616"/>
                <a:ext cx="1257637" cy="5799003"/>
                <a:chOff x="3563222" y="101822"/>
                <a:chExt cx="1212180" cy="5125964"/>
              </a:xfrm>
            </p:grpSpPr>
            <p:sp>
              <p:nvSpPr>
                <p:cNvPr id="1913" name="Google Shape;1913;p1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4" name="Google Shape;1914;p1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5" name="Google Shape;1915;p1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rect b="b" l="l" r="r" t="t"/>
                  <a:pathLst>
                    <a:path extrusionOk="0" h="453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1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1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1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1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1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1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2" name="Google Shape;1922;p1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rect b="b" l="l" r="r" t="t"/>
                  <a:pathLst>
                    <a:path extrusionOk="0" h="448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3" name="Google Shape;1923;p1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1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rect b="b" l="l" r="r" t="t"/>
                  <a:pathLst>
                    <a:path extrusionOk="0" h="465" w="108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1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1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rect b="b" l="l" r="r" t="t"/>
                  <a:pathLst>
                    <a:path extrusionOk="0" h="246" w="452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7" name="Google Shape;1927;p1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p1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1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rect b="b" l="l" r="r" t="t"/>
                  <a:pathLst>
                    <a:path extrusionOk="0" h="438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1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rect b="b" l="l" r="r" t="t"/>
                  <a:pathLst>
                    <a:path extrusionOk="0" h="436" w="315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1" name="Google Shape;1931;p1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2" name="Google Shape;1932;p1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rect b="b" l="l" r="r" t="t"/>
                  <a:pathLst>
                    <a:path extrusionOk="0" h="367" w="41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1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rect b="b" l="l" r="r" t="t"/>
                  <a:pathLst>
                    <a:path extrusionOk="0" h="449" w="164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1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p1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1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1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1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rect b="b" l="l" r="r" t="t"/>
                  <a:pathLst>
                    <a:path extrusionOk="0" h="151" w="108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1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1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1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1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1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1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1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1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1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rect b="b" l="l" r="r" t="t"/>
                  <a:pathLst>
                    <a:path extrusionOk="0" h="453" w="126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1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rect b="b" l="l" r="r" t="t"/>
                  <a:pathLst>
                    <a:path extrusionOk="0" h="435" w="126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1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rect b="b" l="l" r="r" t="t"/>
                  <a:pathLst>
                    <a:path extrusionOk="0" h="177" w="452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1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1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rect b="b" l="l" r="r" t="t"/>
                  <a:pathLst>
                    <a:path extrusionOk="0" h="452" w="233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1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rect b="b" l="l" r="r" t="t"/>
                  <a:pathLst>
                    <a:path extrusionOk="0" h="315" w="439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1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rect b="b" l="l" r="r" t="t"/>
                  <a:pathLst>
                    <a:path extrusionOk="0" h="423" w="354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1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rect b="b" l="l" r="r" t="t"/>
                  <a:pathLst>
                    <a:path extrusionOk="0" h="135" w="452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1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1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rect b="b" l="l" r="r" t="t"/>
                  <a:pathLst>
                    <a:path extrusionOk="0" h="452" w="259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1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rect b="b" l="l" r="r" t="t"/>
                  <a:pathLst>
                    <a:path extrusionOk="0" h="396" w="38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1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rect b="b" l="l" r="r" t="t"/>
                  <a:pathLst>
                    <a:path extrusionOk="0" h="288" w="452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1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1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1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1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3" name="Google Shape;1963;p1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4" name="Google Shape;1964;p1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1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rect b="b" l="l" r="r" t="t"/>
                  <a:pathLst>
                    <a:path extrusionOk="0" h="465" w="112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1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1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1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1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1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1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1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1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1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1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1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1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1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1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1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1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1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rect b="b" l="l" r="r" t="t"/>
                  <a:pathLst>
                    <a:path extrusionOk="0" h="453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1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1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1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1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1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1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rect b="b" l="l" r="r" t="t"/>
                  <a:pathLst>
                    <a:path extrusionOk="0" h="177" w="465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1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1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rect b="b" l="l" r="r" t="t"/>
                  <a:pathLst>
                    <a:path extrusionOk="0" h="449" w="233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1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rect b="b" l="l" r="r" t="t"/>
                  <a:pathLst>
                    <a:path extrusionOk="0" h="328" w="439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1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rect b="b" l="l" r="r" t="t"/>
                  <a:pathLst>
                    <a:path extrusionOk="0" h="409" w="354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1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1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1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1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97" name="Google Shape;1997;p1"/>
            <p:cNvGrpSpPr/>
            <p:nvPr/>
          </p:nvGrpSpPr>
          <p:grpSpPr>
            <a:xfrm>
              <a:off x="713181" y="3935229"/>
              <a:ext cx="6382937" cy="1623549"/>
              <a:chOff x="713181" y="3935229"/>
              <a:chExt cx="6382937" cy="1623549"/>
            </a:xfrm>
          </p:grpSpPr>
          <p:sp>
            <p:nvSpPr>
              <p:cNvPr id="1998" name="Google Shape;1998;p1"/>
              <p:cNvSpPr/>
              <p:nvPr/>
            </p:nvSpPr>
            <p:spPr>
              <a:xfrm flipH="1" rot="5400000">
                <a:off x="3092875" y="1555535"/>
                <a:ext cx="1623549" cy="6382937"/>
              </a:xfrm>
              <a:custGeom>
                <a:rect b="b" l="l" r="r" t="t"/>
                <a:pathLst>
                  <a:path extrusionOk="0" h="44059" w="12220">
                    <a:moveTo>
                      <a:pt x="9359" y="0"/>
                    </a:moveTo>
                    <a:lnTo>
                      <a:pt x="9359" y="18593"/>
                    </a:lnTo>
                    <a:lnTo>
                      <a:pt x="9359" y="27156"/>
                    </a:lnTo>
                    <a:cubicBezTo>
                      <a:pt x="9359" y="27621"/>
                      <a:pt x="9003" y="28003"/>
                      <a:pt x="8568" y="28055"/>
                    </a:cubicBezTo>
                    <a:lnTo>
                      <a:pt x="8444" y="28055"/>
                    </a:lnTo>
                    <a:cubicBezTo>
                      <a:pt x="7940" y="28055"/>
                      <a:pt x="7532" y="27647"/>
                      <a:pt x="7532" y="27156"/>
                    </a:cubicBezTo>
                    <a:lnTo>
                      <a:pt x="7532" y="18168"/>
                    </a:lnTo>
                    <a:cubicBezTo>
                      <a:pt x="7532" y="16099"/>
                      <a:pt x="5845" y="14409"/>
                      <a:pt x="3773" y="14409"/>
                    </a:cubicBezTo>
                    <a:cubicBezTo>
                      <a:pt x="1704" y="14409"/>
                      <a:pt x="1" y="16099"/>
                      <a:pt x="1" y="18168"/>
                    </a:cubicBezTo>
                    <a:lnTo>
                      <a:pt x="1" y="30141"/>
                    </a:lnTo>
                    <a:lnTo>
                      <a:pt x="1" y="44059"/>
                    </a:lnTo>
                    <a:lnTo>
                      <a:pt x="2861" y="44059"/>
                    </a:lnTo>
                    <a:lnTo>
                      <a:pt x="2861" y="29065"/>
                    </a:lnTo>
                    <a:lnTo>
                      <a:pt x="2861" y="18168"/>
                    </a:lnTo>
                    <a:cubicBezTo>
                      <a:pt x="2861" y="17677"/>
                      <a:pt x="3270" y="17269"/>
                      <a:pt x="3773" y="17269"/>
                    </a:cubicBezTo>
                    <a:cubicBezTo>
                      <a:pt x="4276" y="17269"/>
                      <a:pt x="4685" y="17677"/>
                      <a:pt x="4685" y="18168"/>
                    </a:cubicBezTo>
                    <a:lnTo>
                      <a:pt x="4685" y="27156"/>
                    </a:lnTo>
                    <a:cubicBezTo>
                      <a:pt x="4685" y="29186"/>
                      <a:pt x="6306" y="30863"/>
                      <a:pt x="8336" y="30915"/>
                    </a:cubicBezTo>
                    <a:cubicBezTo>
                      <a:pt x="8378" y="30915"/>
                      <a:pt x="8405" y="30932"/>
                      <a:pt x="8444" y="30932"/>
                    </a:cubicBezTo>
                    <a:cubicBezTo>
                      <a:pt x="10529" y="30932"/>
                      <a:pt x="12219" y="29229"/>
                      <a:pt x="12219" y="27156"/>
                    </a:cubicBezTo>
                    <a:lnTo>
                      <a:pt x="12219" y="18619"/>
                    </a:lnTo>
                    <a:lnTo>
                      <a:pt x="122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rotWithShape="0" algn="bl" dir="6300000" dist="57150">
                  <a:schemeClr val="dk1">
                    <a:alpha val="3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99" name="Google Shape;1999;p1"/>
              <p:cNvGrpSpPr/>
              <p:nvPr/>
            </p:nvGrpSpPr>
            <p:grpSpPr>
              <a:xfrm flipH="1" rot="5400000">
                <a:off x="3392072" y="1847513"/>
                <a:ext cx="1257637" cy="5799003"/>
                <a:chOff x="3563222" y="101822"/>
                <a:chExt cx="1212180" cy="5125964"/>
              </a:xfrm>
            </p:grpSpPr>
            <p:sp>
              <p:nvSpPr>
                <p:cNvPr id="2000" name="Google Shape;2000;p1"/>
                <p:cNvSpPr/>
                <p:nvPr/>
              </p:nvSpPr>
              <p:spPr>
                <a:xfrm>
                  <a:off x="3563222" y="4946702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1"/>
                <p:cNvSpPr/>
                <p:nvPr/>
              </p:nvSpPr>
              <p:spPr>
                <a:xfrm>
                  <a:off x="3563222" y="50601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1"/>
                <p:cNvSpPr/>
                <p:nvPr/>
              </p:nvSpPr>
              <p:spPr>
                <a:xfrm>
                  <a:off x="3563222" y="4833244"/>
                  <a:ext cx="13830" cy="58010"/>
                </a:xfrm>
                <a:custGeom>
                  <a:rect b="b" l="l" r="r" t="t"/>
                  <a:pathLst>
                    <a:path extrusionOk="0" h="453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1"/>
                <p:cNvSpPr/>
                <p:nvPr/>
              </p:nvSpPr>
              <p:spPr>
                <a:xfrm>
                  <a:off x="3563222" y="5171569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1"/>
                <p:cNvSpPr/>
                <p:nvPr/>
              </p:nvSpPr>
              <p:spPr>
                <a:xfrm>
                  <a:off x="3563222" y="4043522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1"/>
                <p:cNvSpPr/>
                <p:nvPr/>
              </p:nvSpPr>
              <p:spPr>
                <a:xfrm>
                  <a:off x="3563222" y="415480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1"/>
                <p:cNvSpPr/>
                <p:nvPr/>
              </p:nvSpPr>
              <p:spPr>
                <a:xfrm>
                  <a:off x="3563222" y="381827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1"/>
                <p:cNvSpPr/>
                <p:nvPr/>
              </p:nvSpPr>
              <p:spPr>
                <a:xfrm>
                  <a:off x="3563222" y="3930064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1"/>
                <p:cNvSpPr/>
                <p:nvPr/>
              </p:nvSpPr>
              <p:spPr>
                <a:xfrm>
                  <a:off x="3563222" y="426826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1"/>
                <p:cNvSpPr/>
                <p:nvPr/>
              </p:nvSpPr>
              <p:spPr>
                <a:xfrm>
                  <a:off x="3563222" y="4380053"/>
                  <a:ext cx="13830" cy="57370"/>
                </a:xfrm>
                <a:custGeom>
                  <a:rect b="b" l="l" r="r" t="t"/>
                  <a:pathLst>
                    <a:path extrusionOk="0" h="448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1"/>
                <p:cNvSpPr/>
                <p:nvPr/>
              </p:nvSpPr>
              <p:spPr>
                <a:xfrm>
                  <a:off x="3563222" y="449338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1"/>
                <p:cNvSpPr/>
                <p:nvPr/>
              </p:nvSpPr>
              <p:spPr>
                <a:xfrm>
                  <a:off x="3563222" y="4718250"/>
                  <a:ext cx="13830" cy="59547"/>
                </a:xfrm>
                <a:custGeom>
                  <a:rect b="b" l="l" r="r" t="t"/>
                  <a:pathLst>
                    <a:path extrusionOk="0" h="465" w="108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435"/>
                      </a:lnTo>
                      <a:lnTo>
                        <a:pt x="0" y="464"/>
                      </a:lnTo>
                      <a:lnTo>
                        <a:pt x="108" y="464"/>
                      </a:lnTo>
                      <a:lnTo>
                        <a:pt x="108" y="435"/>
                      </a:lnTo>
                      <a:lnTo>
                        <a:pt x="108" y="26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1"/>
                <p:cNvSpPr/>
                <p:nvPr/>
              </p:nvSpPr>
              <p:spPr>
                <a:xfrm>
                  <a:off x="3563222" y="4606457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1"/>
                <p:cNvSpPr/>
                <p:nvPr/>
              </p:nvSpPr>
              <p:spPr>
                <a:xfrm>
                  <a:off x="3746086" y="1978230"/>
                  <a:ext cx="57882" cy="31502"/>
                </a:xfrm>
                <a:custGeom>
                  <a:rect b="b" l="l" r="r" t="t"/>
                  <a:pathLst>
                    <a:path extrusionOk="0" h="246" w="452">
                      <a:moveTo>
                        <a:pt x="438" y="0"/>
                      </a:moveTo>
                      <a:cubicBezTo>
                        <a:pt x="288" y="43"/>
                        <a:pt x="138" y="82"/>
                        <a:pt x="0" y="151"/>
                      </a:cubicBezTo>
                      <a:lnTo>
                        <a:pt x="43" y="246"/>
                      </a:lnTo>
                      <a:cubicBezTo>
                        <a:pt x="180" y="193"/>
                        <a:pt x="314" y="151"/>
                        <a:pt x="451" y="112"/>
                      </a:cubicBezTo>
                      <a:lnTo>
                        <a:pt x="43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1"/>
                <p:cNvSpPr/>
                <p:nvPr/>
              </p:nvSpPr>
              <p:spPr>
                <a:xfrm>
                  <a:off x="3563222" y="266384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1"/>
                <p:cNvSpPr/>
                <p:nvPr/>
              </p:nvSpPr>
              <p:spPr>
                <a:xfrm>
                  <a:off x="3563222" y="2777301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1"/>
                <p:cNvSpPr/>
                <p:nvPr/>
              </p:nvSpPr>
              <p:spPr>
                <a:xfrm>
                  <a:off x="3563222" y="2438721"/>
                  <a:ext cx="13830" cy="56089"/>
                </a:xfrm>
                <a:custGeom>
                  <a:rect b="b" l="l" r="r" t="t"/>
                  <a:pathLst>
                    <a:path extrusionOk="0" h="438" w="108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08" y="43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1"/>
                <p:cNvSpPr/>
                <p:nvPr/>
              </p:nvSpPr>
              <p:spPr>
                <a:xfrm>
                  <a:off x="3587424" y="2107567"/>
                  <a:ext cx="40338" cy="55833"/>
                </a:xfrm>
                <a:custGeom>
                  <a:rect b="b" l="l" r="r" t="t"/>
                  <a:pathLst>
                    <a:path extrusionOk="0" h="436" w="315">
                      <a:moveTo>
                        <a:pt x="220" y="1"/>
                      </a:moveTo>
                      <a:cubicBezTo>
                        <a:pt x="138" y="121"/>
                        <a:pt x="69" y="259"/>
                        <a:pt x="1" y="393"/>
                      </a:cubicBezTo>
                      <a:lnTo>
                        <a:pt x="112" y="435"/>
                      </a:lnTo>
                      <a:cubicBezTo>
                        <a:pt x="164" y="298"/>
                        <a:pt x="233" y="177"/>
                        <a:pt x="314" y="53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1"/>
                <p:cNvSpPr/>
                <p:nvPr/>
              </p:nvSpPr>
              <p:spPr>
                <a:xfrm>
                  <a:off x="3563222" y="2325263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08" y="4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1"/>
                <p:cNvSpPr/>
                <p:nvPr/>
              </p:nvSpPr>
              <p:spPr>
                <a:xfrm>
                  <a:off x="3651837" y="2025483"/>
                  <a:ext cx="52504" cy="46997"/>
                </a:xfrm>
                <a:custGeom>
                  <a:rect b="b" l="l" r="r" t="t"/>
                  <a:pathLst>
                    <a:path extrusionOk="0" h="367" w="410">
                      <a:moveTo>
                        <a:pt x="344" y="1"/>
                      </a:moveTo>
                      <a:cubicBezTo>
                        <a:pt x="220" y="83"/>
                        <a:pt x="112" y="177"/>
                        <a:pt x="1" y="285"/>
                      </a:cubicBezTo>
                      <a:lnTo>
                        <a:pt x="83" y="367"/>
                      </a:lnTo>
                      <a:cubicBezTo>
                        <a:pt x="181" y="259"/>
                        <a:pt x="289" y="177"/>
                        <a:pt x="410" y="96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1"/>
                <p:cNvSpPr/>
                <p:nvPr/>
              </p:nvSpPr>
              <p:spPr>
                <a:xfrm>
                  <a:off x="3563222" y="2212189"/>
                  <a:ext cx="21001" cy="57498"/>
                </a:xfrm>
                <a:custGeom>
                  <a:rect b="b" l="l" r="r" t="t"/>
                  <a:pathLst>
                    <a:path extrusionOk="0" h="449" w="164">
                      <a:moveTo>
                        <a:pt x="56" y="1"/>
                      </a:moveTo>
                      <a:cubicBezTo>
                        <a:pt x="26" y="148"/>
                        <a:pt x="13" y="298"/>
                        <a:pt x="0" y="448"/>
                      </a:cubicBezTo>
                      <a:lnTo>
                        <a:pt x="121" y="448"/>
                      </a:lnTo>
                      <a:cubicBezTo>
                        <a:pt x="121" y="311"/>
                        <a:pt x="137" y="164"/>
                        <a:pt x="163" y="27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1"/>
                <p:cNvSpPr/>
                <p:nvPr/>
              </p:nvSpPr>
              <p:spPr>
                <a:xfrm>
                  <a:off x="3563222" y="2550386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1"/>
                      </a:moveTo>
                      <a:lnTo>
                        <a:pt x="0" y="449"/>
                      </a:lnTo>
                      <a:lnTo>
                        <a:pt x="108" y="44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1"/>
                <p:cNvSpPr/>
                <p:nvPr/>
              </p:nvSpPr>
              <p:spPr>
                <a:xfrm>
                  <a:off x="3563222" y="345203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1"/>
                <p:cNvSpPr/>
                <p:nvPr/>
              </p:nvSpPr>
              <p:spPr>
                <a:xfrm>
                  <a:off x="3563222" y="3565488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4" name="Google Shape;2024;p1"/>
                <p:cNvSpPr/>
                <p:nvPr/>
              </p:nvSpPr>
              <p:spPr>
                <a:xfrm>
                  <a:off x="3563222" y="2888582"/>
                  <a:ext cx="13830" cy="56217"/>
                </a:xfrm>
                <a:custGeom>
                  <a:rect b="b" l="l" r="r" t="t"/>
                  <a:pathLst>
                    <a:path extrusionOk="0" h="439" w="108">
                      <a:moveTo>
                        <a:pt x="0" y="1"/>
                      </a:moveTo>
                      <a:lnTo>
                        <a:pt x="0" y="439"/>
                      </a:lnTo>
                      <a:lnTo>
                        <a:pt x="108" y="439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1"/>
                <p:cNvSpPr/>
                <p:nvPr/>
              </p:nvSpPr>
              <p:spPr>
                <a:xfrm>
                  <a:off x="3563222" y="3790226"/>
                  <a:ext cx="13830" cy="19337"/>
                </a:xfrm>
                <a:custGeom>
                  <a:rect b="b" l="l" r="r" t="t"/>
                  <a:pathLst>
                    <a:path extrusionOk="0" h="151" w="108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08" y="151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1"/>
                <p:cNvSpPr/>
                <p:nvPr/>
              </p:nvSpPr>
              <p:spPr>
                <a:xfrm>
                  <a:off x="3563222" y="3677153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6"/>
                      </a:lnTo>
                      <a:lnTo>
                        <a:pt x="108" y="436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1"/>
                <p:cNvSpPr/>
                <p:nvPr/>
              </p:nvSpPr>
              <p:spPr>
                <a:xfrm>
                  <a:off x="3563222" y="3002040"/>
                  <a:ext cx="13830" cy="55833"/>
                </a:xfrm>
                <a:custGeom>
                  <a:rect b="b" l="l" r="r" t="t"/>
                  <a:pathLst>
                    <a:path extrusionOk="0" h="436" w="108">
                      <a:moveTo>
                        <a:pt x="0" y="1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8" name="Google Shape;2028;p1"/>
                <p:cNvSpPr/>
                <p:nvPr/>
              </p:nvSpPr>
              <p:spPr>
                <a:xfrm>
                  <a:off x="3563222" y="3113833"/>
                  <a:ext cx="13830" cy="57498"/>
                </a:xfrm>
                <a:custGeom>
                  <a:rect b="b" l="l" r="r" t="t"/>
                  <a:pathLst>
                    <a:path extrusionOk="0" h="449" w="108">
                      <a:moveTo>
                        <a:pt x="0" y="0"/>
                      </a:moveTo>
                      <a:lnTo>
                        <a:pt x="0" y="448"/>
                      </a:lnTo>
                      <a:lnTo>
                        <a:pt x="108" y="448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1"/>
                <p:cNvSpPr/>
                <p:nvPr/>
              </p:nvSpPr>
              <p:spPr>
                <a:xfrm>
                  <a:off x="3563222" y="3338572"/>
                  <a:ext cx="13830" cy="57882"/>
                </a:xfrm>
                <a:custGeom>
                  <a:rect b="b" l="l" r="r" t="t"/>
                  <a:pathLst>
                    <a:path extrusionOk="0" h="452" w="108">
                      <a:moveTo>
                        <a:pt x="0" y="1"/>
                      </a:moveTo>
                      <a:lnTo>
                        <a:pt x="0" y="452"/>
                      </a:lnTo>
                      <a:lnTo>
                        <a:pt x="108" y="452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1"/>
                <p:cNvSpPr/>
                <p:nvPr/>
              </p:nvSpPr>
              <p:spPr>
                <a:xfrm>
                  <a:off x="3563222" y="3227291"/>
                  <a:ext cx="13830" cy="55705"/>
                </a:xfrm>
                <a:custGeom>
                  <a:rect b="b" l="l" r="r" t="t"/>
                  <a:pathLst>
                    <a:path extrusionOk="0" h="435" w="108">
                      <a:moveTo>
                        <a:pt x="0" y="0"/>
                      </a:moveTo>
                      <a:lnTo>
                        <a:pt x="0" y="435"/>
                      </a:lnTo>
                      <a:lnTo>
                        <a:pt x="108" y="435"/>
                      </a:ln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1"/>
                <p:cNvSpPr/>
                <p:nvPr/>
              </p:nvSpPr>
              <p:spPr>
                <a:xfrm>
                  <a:off x="4161244" y="292174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2" name="Google Shape;2032;p1"/>
                <p:cNvSpPr/>
                <p:nvPr/>
              </p:nvSpPr>
              <p:spPr>
                <a:xfrm>
                  <a:off x="4161244" y="2358685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1"/>
                <p:cNvSpPr/>
                <p:nvPr/>
              </p:nvSpPr>
              <p:spPr>
                <a:xfrm>
                  <a:off x="4161244" y="247175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25" y="438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1"/>
                <p:cNvSpPr/>
                <p:nvPr/>
              </p:nvSpPr>
              <p:spPr>
                <a:xfrm>
                  <a:off x="4161244" y="2583424"/>
                  <a:ext cx="16135" cy="58010"/>
                </a:xfrm>
                <a:custGeom>
                  <a:rect b="b" l="l" r="r" t="t"/>
                  <a:pathLst>
                    <a:path extrusionOk="0" h="453" w="126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25" y="452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1"/>
                <p:cNvSpPr/>
                <p:nvPr/>
              </p:nvSpPr>
              <p:spPr>
                <a:xfrm>
                  <a:off x="4161244" y="3373787"/>
                  <a:ext cx="16135" cy="55705"/>
                </a:xfrm>
                <a:custGeom>
                  <a:rect b="b" l="l" r="r" t="t"/>
                  <a:pathLst>
                    <a:path extrusionOk="0" h="435" w="126">
                      <a:moveTo>
                        <a:pt x="1" y="0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42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6" name="Google Shape;2036;p1"/>
                <p:cNvSpPr/>
                <p:nvPr/>
              </p:nvSpPr>
              <p:spPr>
                <a:xfrm>
                  <a:off x="4393154" y="3710319"/>
                  <a:ext cx="57882" cy="22666"/>
                </a:xfrm>
                <a:custGeom>
                  <a:rect b="b" l="l" r="r" t="t"/>
                  <a:pathLst>
                    <a:path extrusionOk="0" h="177" w="452">
                      <a:moveTo>
                        <a:pt x="30" y="0"/>
                      </a:moveTo>
                      <a:lnTo>
                        <a:pt x="1" y="108"/>
                      </a:lnTo>
                      <a:cubicBezTo>
                        <a:pt x="138" y="151"/>
                        <a:pt x="288" y="177"/>
                        <a:pt x="439" y="177"/>
                      </a:cubicBezTo>
                      <a:lnTo>
                        <a:pt x="452" y="69"/>
                      </a:lnTo>
                      <a:cubicBezTo>
                        <a:pt x="301" y="52"/>
                        <a:pt x="164" y="39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1"/>
                <p:cNvSpPr/>
                <p:nvPr/>
              </p:nvSpPr>
              <p:spPr>
                <a:xfrm>
                  <a:off x="4161244" y="2696882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1"/>
                <p:cNvSpPr/>
                <p:nvPr/>
              </p:nvSpPr>
              <p:spPr>
                <a:xfrm>
                  <a:off x="4168415" y="3483403"/>
                  <a:ext cx="29837" cy="57882"/>
                </a:xfrm>
                <a:custGeom>
                  <a:rect b="b" l="l" r="r" t="t"/>
                  <a:pathLst>
                    <a:path extrusionOk="0" h="452" w="233">
                      <a:moveTo>
                        <a:pt x="108" y="1"/>
                      </a:moveTo>
                      <a:lnTo>
                        <a:pt x="0" y="27"/>
                      </a:lnTo>
                      <a:cubicBezTo>
                        <a:pt x="27" y="164"/>
                        <a:pt x="69" y="314"/>
                        <a:pt x="121" y="452"/>
                      </a:cubicBezTo>
                      <a:lnTo>
                        <a:pt x="233" y="409"/>
                      </a:lnTo>
                      <a:cubicBezTo>
                        <a:pt x="177" y="288"/>
                        <a:pt x="134" y="138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1"/>
                <p:cNvSpPr/>
                <p:nvPr/>
              </p:nvSpPr>
              <p:spPr>
                <a:xfrm>
                  <a:off x="4288532" y="3664603"/>
                  <a:ext cx="56217" cy="40338"/>
                </a:xfrm>
                <a:custGeom>
                  <a:rect b="b" l="l" r="r" t="t"/>
                  <a:pathLst>
                    <a:path extrusionOk="0" h="315" w="439">
                      <a:moveTo>
                        <a:pt x="69" y="1"/>
                      </a:moveTo>
                      <a:lnTo>
                        <a:pt x="1" y="83"/>
                      </a:lnTo>
                      <a:cubicBezTo>
                        <a:pt x="125" y="181"/>
                        <a:pt x="259" y="246"/>
                        <a:pt x="396" y="315"/>
                      </a:cubicBezTo>
                      <a:lnTo>
                        <a:pt x="439" y="220"/>
                      </a:lnTo>
                      <a:cubicBezTo>
                        <a:pt x="314" y="151"/>
                        <a:pt x="193" y="83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0" name="Google Shape;2040;p1"/>
                <p:cNvSpPr/>
                <p:nvPr/>
              </p:nvSpPr>
              <p:spPr>
                <a:xfrm>
                  <a:off x="4210290" y="3584696"/>
                  <a:ext cx="45332" cy="54168"/>
                </a:xfrm>
                <a:custGeom>
                  <a:rect b="b" l="l" r="r" t="t"/>
                  <a:pathLst>
                    <a:path extrusionOk="0" h="423" w="354">
                      <a:moveTo>
                        <a:pt x="95" y="1"/>
                      </a:moveTo>
                      <a:lnTo>
                        <a:pt x="0" y="69"/>
                      </a:lnTo>
                      <a:cubicBezTo>
                        <a:pt x="82" y="190"/>
                        <a:pt x="177" y="314"/>
                        <a:pt x="285" y="422"/>
                      </a:cubicBezTo>
                      <a:lnTo>
                        <a:pt x="353" y="341"/>
                      </a:lnTo>
                      <a:cubicBezTo>
                        <a:pt x="259" y="233"/>
                        <a:pt x="177" y="122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1" name="Google Shape;2041;p1"/>
                <p:cNvSpPr/>
                <p:nvPr/>
              </p:nvSpPr>
              <p:spPr>
                <a:xfrm>
                  <a:off x="3857879" y="1971571"/>
                  <a:ext cx="57882" cy="17288"/>
                </a:xfrm>
                <a:custGeom>
                  <a:rect b="b" l="l" r="r" t="t"/>
                  <a:pathLst>
                    <a:path extrusionOk="0" h="135" w="452">
                      <a:moveTo>
                        <a:pt x="0" y="0"/>
                      </a:moveTo>
                      <a:lnTo>
                        <a:pt x="13" y="108"/>
                      </a:lnTo>
                      <a:lnTo>
                        <a:pt x="95" y="108"/>
                      </a:lnTo>
                      <a:cubicBezTo>
                        <a:pt x="206" y="108"/>
                        <a:pt x="327" y="121"/>
                        <a:pt x="435" y="134"/>
                      </a:cubicBezTo>
                      <a:lnTo>
                        <a:pt x="451" y="26"/>
                      </a:lnTo>
                      <a:cubicBezTo>
                        <a:pt x="340" y="13"/>
                        <a:pt x="219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1"/>
                <p:cNvSpPr/>
                <p:nvPr/>
              </p:nvSpPr>
              <p:spPr>
                <a:xfrm>
                  <a:off x="4161244" y="2245228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09" y="1"/>
                      </a:moveTo>
                      <a:lnTo>
                        <a:pt x="1" y="14"/>
                      </a:lnTo>
                      <a:lnTo>
                        <a:pt x="1" y="259"/>
                      </a:lnTo>
                      <a:lnTo>
                        <a:pt x="1" y="449"/>
                      </a:lnTo>
                      <a:lnTo>
                        <a:pt x="125" y="449"/>
                      </a:lnTo>
                      <a:lnTo>
                        <a:pt x="125" y="259"/>
                      </a:lnTo>
                      <a:cubicBezTo>
                        <a:pt x="125" y="164"/>
                        <a:pt x="109" y="83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1"/>
                <p:cNvSpPr/>
                <p:nvPr/>
              </p:nvSpPr>
              <p:spPr>
                <a:xfrm>
                  <a:off x="4129870" y="2135227"/>
                  <a:ext cx="33167" cy="57882"/>
                </a:xfrm>
                <a:custGeom>
                  <a:rect b="b" l="l" r="r" t="t"/>
                  <a:pathLst>
                    <a:path extrusionOk="0" h="452" w="259">
                      <a:moveTo>
                        <a:pt x="96" y="0"/>
                      </a:moveTo>
                      <a:lnTo>
                        <a:pt x="1" y="56"/>
                      </a:lnTo>
                      <a:cubicBezTo>
                        <a:pt x="56" y="177"/>
                        <a:pt x="109" y="314"/>
                        <a:pt x="151" y="451"/>
                      </a:cubicBezTo>
                      <a:lnTo>
                        <a:pt x="259" y="422"/>
                      </a:lnTo>
                      <a:cubicBezTo>
                        <a:pt x="220" y="275"/>
                        <a:pt x="164" y="138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4" name="Google Shape;2044;p1"/>
                <p:cNvSpPr/>
                <p:nvPr/>
              </p:nvSpPr>
              <p:spPr>
                <a:xfrm>
                  <a:off x="4062129" y="2046484"/>
                  <a:ext cx="48662" cy="50711"/>
                </a:xfrm>
                <a:custGeom>
                  <a:rect b="b" l="l" r="r" t="t"/>
                  <a:pathLst>
                    <a:path extrusionOk="0" h="396" w="380">
                      <a:moveTo>
                        <a:pt x="66" y="0"/>
                      </a:moveTo>
                      <a:lnTo>
                        <a:pt x="0" y="82"/>
                      </a:lnTo>
                      <a:cubicBezTo>
                        <a:pt x="108" y="177"/>
                        <a:pt x="203" y="285"/>
                        <a:pt x="285" y="396"/>
                      </a:cubicBezTo>
                      <a:lnTo>
                        <a:pt x="379" y="327"/>
                      </a:lnTo>
                      <a:cubicBezTo>
                        <a:pt x="285" y="203"/>
                        <a:pt x="177" y="95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5" name="Google Shape;2045;p1"/>
                <p:cNvSpPr/>
                <p:nvPr/>
              </p:nvSpPr>
              <p:spPr>
                <a:xfrm>
                  <a:off x="3965830" y="1988731"/>
                  <a:ext cx="57882" cy="36881"/>
                </a:xfrm>
                <a:custGeom>
                  <a:rect b="b" l="l" r="r" t="t"/>
                  <a:pathLst>
                    <a:path extrusionOk="0" h="288" w="452">
                      <a:moveTo>
                        <a:pt x="43" y="0"/>
                      </a:moveTo>
                      <a:lnTo>
                        <a:pt x="0" y="95"/>
                      </a:lnTo>
                      <a:cubicBezTo>
                        <a:pt x="138" y="151"/>
                        <a:pt x="275" y="206"/>
                        <a:pt x="396" y="288"/>
                      </a:cubicBezTo>
                      <a:lnTo>
                        <a:pt x="452" y="193"/>
                      </a:lnTo>
                      <a:cubicBezTo>
                        <a:pt x="327" y="111"/>
                        <a:pt x="193" y="56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1"/>
                <p:cNvSpPr/>
                <p:nvPr/>
              </p:nvSpPr>
              <p:spPr>
                <a:xfrm>
                  <a:off x="4161244" y="3260329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1"/>
                <p:cNvSpPr/>
                <p:nvPr/>
              </p:nvSpPr>
              <p:spPr>
                <a:xfrm>
                  <a:off x="4161244" y="3035079"/>
                  <a:ext cx="16135" cy="56217"/>
                </a:xfrm>
                <a:custGeom>
                  <a:rect b="b" l="l" r="r" t="t"/>
                  <a:pathLst>
                    <a:path extrusionOk="0" h="439" w="126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25" y="439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8" name="Google Shape;2048;p1"/>
                <p:cNvSpPr/>
                <p:nvPr/>
              </p:nvSpPr>
              <p:spPr>
                <a:xfrm>
                  <a:off x="4161244" y="2810340"/>
                  <a:ext cx="16135" cy="55833"/>
                </a:xfrm>
                <a:custGeom>
                  <a:rect b="b" l="l" r="r" t="t"/>
                  <a:pathLst>
                    <a:path extrusionOk="0" h="436" w="126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25" y="435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1"/>
                <p:cNvSpPr/>
                <p:nvPr/>
              </p:nvSpPr>
              <p:spPr>
                <a:xfrm>
                  <a:off x="4161244" y="3146872"/>
                  <a:ext cx="16135" cy="57498"/>
                </a:xfrm>
                <a:custGeom>
                  <a:rect b="b" l="l" r="r" t="t"/>
                  <a:pathLst>
                    <a:path extrusionOk="0" h="449" w="126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25" y="448"/>
                      </a:lnTo>
                      <a:lnTo>
                        <a:pt x="1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1"/>
                <p:cNvSpPr/>
                <p:nvPr/>
              </p:nvSpPr>
              <p:spPr>
                <a:xfrm>
                  <a:off x="4761060" y="123191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1"/>
                <p:cNvSpPr/>
                <p:nvPr/>
              </p:nvSpPr>
              <p:spPr>
                <a:xfrm>
                  <a:off x="4761060" y="134371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2" name="Google Shape;2052;p1"/>
                <p:cNvSpPr/>
                <p:nvPr/>
              </p:nvSpPr>
              <p:spPr>
                <a:xfrm>
                  <a:off x="4761060" y="1003338"/>
                  <a:ext cx="14342" cy="59547"/>
                </a:xfrm>
                <a:custGeom>
                  <a:rect b="b" l="l" r="r" t="t"/>
                  <a:pathLst>
                    <a:path extrusionOk="0" h="465" w="112">
                      <a:moveTo>
                        <a:pt x="1" y="1"/>
                      </a:moveTo>
                      <a:lnTo>
                        <a:pt x="1" y="27"/>
                      </a:lnTo>
                      <a:lnTo>
                        <a:pt x="1" y="436"/>
                      </a:lnTo>
                      <a:lnTo>
                        <a:pt x="1" y="465"/>
                      </a:lnTo>
                      <a:lnTo>
                        <a:pt x="112" y="465"/>
                      </a:lnTo>
                      <a:lnTo>
                        <a:pt x="112" y="436"/>
                      </a:lnTo>
                      <a:lnTo>
                        <a:pt x="112" y="27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1"/>
                <p:cNvSpPr/>
                <p:nvPr/>
              </p:nvSpPr>
              <p:spPr>
                <a:xfrm>
                  <a:off x="4761060" y="1118460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1"/>
                <p:cNvSpPr/>
                <p:nvPr/>
              </p:nvSpPr>
              <p:spPr>
                <a:xfrm>
                  <a:off x="4761060" y="202010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1"/>
                <p:cNvSpPr/>
                <p:nvPr/>
              </p:nvSpPr>
              <p:spPr>
                <a:xfrm>
                  <a:off x="4761060" y="2131898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1"/>
                <p:cNvSpPr/>
                <p:nvPr/>
              </p:nvSpPr>
              <p:spPr>
                <a:xfrm>
                  <a:off x="4761060" y="1456657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1"/>
                <p:cNvSpPr/>
                <p:nvPr/>
              </p:nvSpPr>
              <p:spPr>
                <a:xfrm>
                  <a:off x="4761060" y="224522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1"/>
                <p:cNvSpPr/>
                <p:nvPr/>
              </p:nvSpPr>
              <p:spPr>
                <a:xfrm>
                  <a:off x="4761060" y="1570115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1"/>
                <p:cNvSpPr/>
                <p:nvPr/>
              </p:nvSpPr>
              <p:spPr>
                <a:xfrm>
                  <a:off x="4761060" y="1681908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1"/>
                <p:cNvSpPr/>
                <p:nvPr/>
              </p:nvSpPr>
              <p:spPr>
                <a:xfrm>
                  <a:off x="4761060" y="1906647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1"/>
                <p:cNvSpPr/>
                <p:nvPr/>
              </p:nvSpPr>
              <p:spPr>
                <a:xfrm>
                  <a:off x="4761060" y="179536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1"/>
                <p:cNvSpPr/>
                <p:nvPr/>
              </p:nvSpPr>
              <p:spPr>
                <a:xfrm>
                  <a:off x="4761060" y="32860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1"/>
                <p:cNvSpPr/>
                <p:nvPr/>
              </p:nvSpPr>
              <p:spPr>
                <a:xfrm>
                  <a:off x="4761060" y="440018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1"/>
                <p:cNvSpPr/>
                <p:nvPr/>
              </p:nvSpPr>
              <p:spPr>
                <a:xfrm>
                  <a:off x="4761060" y="101822"/>
                  <a:ext cx="14342" cy="57370"/>
                </a:xfrm>
                <a:custGeom>
                  <a:rect b="b" l="l" r="r" t="t"/>
                  <a:pathLst>
                    <a:path extrusionOk="0" h="448" w="112">
                      <a:moveTo>
                        <a:pt x="1" y="0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1"/>
                <p:cNvSpPr/>
                <p:nvPr/>
              </p:nvSpPr>
              <p:spPr>
                <a:xfrm>
                  <a:off x="4761060" y="21515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1"/>
                <p:cNvSpPr/>
                <p:nvPr/>
              </p:nvSpPr>
              <p:spPr>
                <a:xfrm>
                  <a:off x="4761060" y="553476"/>
                  <a:ext cx="14342" cy="55705"/>
                </a:xfrm>
                <a:custGeom>
                  <a:rect b="b" l="l" r="r" t="t"/>
                  <a:pathLst>
                    <a:path extrusionOk="0" h="435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1"/>
                <p:cNvSpPr/>
                <p:nvPr/>
              </p:nvSpPr>
              <p:spPr>
                <a:xfrm>
                  <a:off x="4761060" y="665141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9"/>
                      </a:lnTo>
                      <a:lnTo>
                        <a:pt x="112" y="44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1"/>
                <p:cNvSpPr/>
                <p:nvPr/>
              </p:nvSpPr>
              <p:spPr>
                <a:xfrm>
                  <a:off x="4761060" y="77859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1"/>
                <p:cNvSpPr/>
                <p:nvPr/>
              </p:nvSpPr>
              <p:spPr>
                <a:xfrm>
                  <a:off x="4761060" y="889880"/>
                  <a:ext cx="14342" cy="58010"/>
                </a:xfrm>
                <a:custGeom>
                  <a:rect b="b" l="l" r="r" t="t"/>
                  <a:pathLst>
                    <a:path extrusionOk="0" h="453" w="112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112" y="45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1"/>
                <p:cNvSpPr/>
                <p:nvPr/>
              </p:nvSpPr>
              <p:spPr>
                <a:xfrm>
                  <a:off x="4761060" y="292174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0"/>
                      </a:moveTo>
                      <a:lnTo>
                        <a:pt x="1" y="438"/>
                      </a:lnTo>
                      <a:lnTo>
                        <a:pt x="112" y="438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1"/>
                <p:cNvSpPr/>
                <p:nvPr/>
              </p:nvSpPr>
              <p:spPr>
                <a:xfrm>
                  <a:off x="4761060" y="235868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1"/>
                <p:cNvSpPr/>
                <p:nvPr/>
              </p:nvSpPr>
              <p:spPr>
                <a:xfrm>
                  <a:off x="4761060" y="2470094"/>
                  <a:ext cx="14342" cy="57882"/>
                </a:xfrm>
                <a:custGeom>
                  <a:rect b="b" l="l" r="r" t="t"/>
                  <a:pathLst>
                    <a:path extrusionOk="0" h="452" w="112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112" y="45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1"/>
                <p:cNvSpPr/>
                <p:nvPr/>
              </p:nvSpPr>
              <p:spPr>
                <a:xfrm>
                  <a:off x="4761060" y="2583424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6"/>
                      </a:lnTo>
                      <a:lnTo>
                        <a:pt x="112" y="436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1"/>
                <p:cNvSpPr/>
                <p:nvPr/>
              </p:nvSpPr>
              <p:spPr>
                <a:xfrm>
                  <a:off x="4761060" y="3368281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422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1"/>
                <p:cNvSpPr/>
                <p:nvPr/>
              </p:nvSpPr>
              <p:spPr>
                <a:xfrm>
                  <a:off x="4485739" y="3710319"/>
                  <a:ext cx="59547" cy="22666"/>
                </a:xfrm>
                <a:custGeom>
                  <a:rect b="b" l="l" r="r" t="t"/>
                  <a:pathLst>
                    <a:path extrusionOk="0" h="177" w="465">
                      <a:moveTo>
                        <a:pt x="435" y="0"/>
                      </a:moveTo>
                      <a:cubicBezTo>
                        <a:pt x="288" y="26"/>
                        <a:pt x="150" y="52"/>
                        <a:pt x="0" y="69"/>
                      </a:cubicBezTo>
                      <a:lnTo>
                        <a:pt x="13" y="177"/>
                      </a:lnTo>
                      <a:cubicBezTo>
                        <a:pt x="163" y="164"/>
                        <a:pt x="314" y="134"/>
                        <a:pt x="464" y="10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1"/>
                <p:cNvSpPr/>
                <p:nvPr/>
              </p:nvSpPr>
              <p:spPr>
                <a:xfrm>
                  <a:off x="4761060" y="2696882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1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1"/>
                <p:cNvSpPr/>
                <p:nvPr/>
              </p:nvSpPr>
              <p:spPr>
                <a:xfrm>
                  <a:off x="4740187" y="3480074"/>
                  <a:ext cx="29837" cy="57498"/>
                </a:xfrm>
                <a:custGeom>
                  <a:rect b="b" l="l" r="r" t="t"/>
                  <a:pathLst>
                    <a:path extrusionOk="0" h="449" w="233">
                      <a:moveTo>
                        <a:pt x="125" y="0"/>
                      </a:moveTo>
                      <a:cubicBezTo>
                        <a:pt x="98" y="134"/>
                        <a:pt x="56" y="272"/>
                        <a:pt x="0" y="409"/>
                      </a:cubicBezTo>
                      <a:lnTo>
                        <a:pt x="98" y="448"/>
                      </a:lnTo>
                      <a:cubicBezTo>
                        <a:pt x="151" y="314"/>
                        <a:pt x="206" y="164"/>
                        <a:pt x="232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1"/>
                <p:cNvSpPr/>
                <p:nvPr/>
              </p:nvSpPr>
              <p:spPr>
                <a:xfrm>
                  <a:off x="4592025" y="3662938"/>
                  <a:ext cx="56217" cy="42003"/>
                </a:xfrm>
                <a:custGeom>
                  <a:rect b="b" l="l" r="r" t="t"/>
                  <a:pathLst>
                    <a:path extrusionOk="0" h="328" w="439">
                      <a:moveTo>
                        <a:pt x="370" y="1"/>
                      </a:moveTo>
                      <a:cubicBezTo>
                        <a:pt x="259" y="83"/>
                        <a:pt x="138" y="164"/>
                        <a:pt x="0" y="220"/>
                      </a:cubicBezTo>
                      <a:lnTo>
                        <a:pt x="56" y="328"/>
                      </a:lnTo>
                      <a:cubicBezTo>
                        <a:pt x="193" y="259"/>
                        <a:pt x="314" y="177"/>
                        <a:pt x="438" y="9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1"/>
                <p:cNvSpPr/>
                <p:nvPr/>
              </p:nvSpPr>
              <p:spPr>
                <a:xfrm>
                  <a:off x="4681153" y="3580982"/>
                  <a:ext cx="45332" cy="52376"/>
                </a:xfrm>
                <a:custGeom>
                  <a:rect b="b" l="l" r="r" t="t"/>
                  <a:pathLst>
                    <a:path extrusionOk="0" h="409" w="354">
                      <a:moveTo>
                        <a:pt x="259" y="0"/>
                      </a:moveTo>
                      <a:cubicBezTo>
                        <a:pt x="190" y="124"/>
                        <a:pt x="95" y="232"/>
                        <a:pt x="1" y="343"/>
                      </a:cubicBezTo>
                      <a:lnTo>
                        <a:pt x="82" y="409"/>
                      </a:lnTo>
                      <a:cubicBezTo>
                        <a:pt x="177" y="301"/>
                        <a:pt x="272" y="180"/>
                        <a:pt x="354" y="56"/>
                      </a:cubicBez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0" name="Google Shape;2080;p1"/>
                <p:cNvSpPr/>
                <p:nvPr/>
              </p:nvSpPr>
              <p:spPr>
                <a:xfrm>
                  <a:off x="4761060" y="3260329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1"/>
                <p:cNvSpPr/>
                <p:nvPr/>
              </p:nvSpPr>
              <p:spPr>
                <a:xfrm>
                  <a:off x="4761060" y="3035079"/>
                  <a:ext cx="14342" cy="56217"/>
                </a:xfrm>
                <a:custGeom>
                  <a:rect b="b" l="l" r="r" t="t"/>
                  <a:pathLst>
                    <a:path extrusionOk="0" h="439" w="112">
                      <a:moveTo>
                        <a:pt x="1" y="1"/>
                      </a:moveTo>
                      <a:lnTo>
                        <a:pt x="1" y="439"/>
                      </a:lnTo>
                      <a:lnTo>
                        <a:pt x="112" y="43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1"/>
                <p:cNvSpPr/>
                <p:nvPr/>
              </p:nvSpPr>
              <p:spPr>
                <a:xfrm>
                  <a:off x="4761060" y="2808675"/>
                  <a:ext cx="14342" cy="55833"/>
                </a:xfrm>
                <a:custGeom>
                  <a:rect b="b" l="l" r="r" t="t"/>
                  <a:pathLst>
                    <a:path extrusionOk="0" h="436" w="112">
                      <a:moveTo>
                        <a:pt x="1" y="0"/>
                      </a:moveTo>
                      <a:lnTo>
                        <a:pt x="1" y="435"/>
                      </a:lnTo>
                      <a:lnTo>
                        <a:pt x="112" y="435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1"/>
                <p:cNvSpPr/>
                <p:nvPr/>
              </p:nvSpPr>
              <p:spPr>
                <a:xfrm>
                  <a:off x="4761060" y="3146872"/>
                  <a:ext cx="14342" cy="57498"/>
                </a:xfrm>
                <a:custGeom>
                  <a:rect b="b" l="l" r="r" t="t"/>
                  <a:pathLst>
                    <a:path extrusionOk="0" h="449" w="112">
                      <a:moveTo>
                        <a:pt x="1" y="1"/>
                      </a:moveTo>
                      <a:lnTo>
                        <a:pt x="1" y="448"/>
                      </a:lnTo>
                      <a:lnTo>
                        <a:pt x="112" y="448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084" name="Google Shape;2084;p1"/>
          <p:cNvGrpSpPr/>
          <p:nvPr/>
        </p:nvGrpSpPr>
        <p:grpSpPr>
          <a:xfrm>
            <a:off x="5496723" y="582148"/>
            <a:ext cx="2400229" cy="4155979"/>
            <a:chOff x="5496723" y="582148"/>
            <a:chExt cx="2400229" cy="4155979"/>
          </a:xfrm>
        </p:grpSpPr>
        <p:grpSp>
          <p:nvGrpSpPr>
            <p:cNvPr id="2085" name="Google Shape;2085;p1"/>
            <p:cNvGrpSpPr/>
            <p:nvPr/>
          </p:nvGrpSpPr>
          <p:grpSpPr>
            <a:xfrm rot="706112">
              <a:off x="5814837" y="1291729"/>
              <a:ext cx="1764001" cy="3301203"/>
              <a:chOff x="5120779" y="818439"/>
              <a:chExt cx="1836564" cy="3437000"/>
            </a:xfrm>
          </p:grpSpPr>
          <p:sp>
            <p:nvSpPr>
              <p:cNvPr id="2086" name="Google Shape;2086;p1"/>
              <p:cNvSpPr/>
              <p:nvPr/>
            </p:nvSpPr>
            <p:spPr>
              <a:xfrm>
                <a:off x="5120779" y="818439"/>
                <a:ext cx="1836564" cy="3437000"/>
              </a:xfrm>
              <a:custGeom>
                <a:rect b="b" l="l" r="r" t="t"/>
                <a:pathLst>
                  <a:path extrusionOk="0" h="69911" w="37357">
                    <a:moveTo>
                      <a:pt x="3283" y="0"/>
                    </a:moveTo>
                    <a:cubicBezTo>
                      <a:pt x="1520" y="0"/>
                      <a:pt x="1" y="1520"/>
                      <a:pt x="1" y="3435"/>
                    </a:cubicBezTo>
                    <a:lnTo>
                      <a:pt x="1" y="66627"/>
                    </a:lnTo>
                    <a:cubicBezTo>
                      <a:pt x="1" y="68390"/>
                      <a:pt x="1520" y="69910"/>
                      <a:pt x="3283" y="69910"/>
                    </a:cubicBezTo>
                    <a:lnTo>
                      <a:pt x="34074" y="69910"/>
                    </a:lnTo>
                    <a:cubicBezTo>
                      <a:pt x="35837" y="69910"/>
                      <a:pt x="37357" y="68390"/>
                      <a:pt x="37357" y="66627"/>
                    </a:cubicBezTo>
                    <a:lnTo>
                      <a:pt x="37357" y="3435"/>
                    </a:lnTo>
                    <a:cubicBezTo>
                      <a:pt x="37357" y="1520"/>
                      <a:pt x="35837" y="0"/>
                      <a:pt x="34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1"/>
              <p:cNvSpPr/>
              <p:nvPr/>
            </p:nvSpPr>
            <p:spPr>
              <a:xfrm>
                <a:off x="5819675" y="947325"/>
                <a:ext cx="438600" cy="72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1"/>
              <p:cNvSpPr/>
              <p:nvPr/>
            </p:nvSpPr>
            <p:spPr>
              <a:xfrm>
                <a:off x="5878717" y="3947980"/>
                <a:ext cx="320700" cy="193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9" name="Google Shape;2089;p1"/>
            <p:cNvSpPr/>
            <p:nvPr/>
          </p:nvSpPr>
          <p:spPr>
            <a:xfrm>
              <a:off x="6489650" y="582148"/>
              <a:ext cx="1249500" cy="397200"/>
            </a:xfrm>
            <a:prstGeom prst="wedgeRectCallout">
              <a:avLst>
                <a:gd fmla="val -11597" name="adj1"/>
                <a:gd fmla="val 11098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GB" sz="1600" u="none" cap="none" strike="noStrike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REPORT!</a:t>
              </a:r>
              <a:endParaRPr b="1" i="0" sz="16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090" name="Google Shape;20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06114">
            <a:off x="5933114" y="1540753"/>
            <a:ext cx="1551288" cy="2688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2091" name="Google Shape;20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39" y="149333"/>
            <a:ext cx="1034848" cy="35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 and purple logo&#10;&#10;Description automatically generated" id="2092" name="Google Shape;20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9649" y="-14176"/>
            <a:ext cx="1311025" cy="5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"/>
          <p:cNvSpPr txBox="1"/>
          <p:nvPr/>
        </p:nvSpPr>
        <p:spPr>
          <a:xfrm>
            <a:off x="6455410" y="475805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5</a:t>
            </a: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GB" sz="1800">
                <a:solidFill>
                  <a:schemeClr val="lt2"/>
                </a:solidFill>
              </a:rPr>
              <a:t>9</a:t>
            </a: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-2024</a:t>
            </a:r>
            <a:endParaRPr/>
          </a:p>
        </p:txBody>
      </p:sp>
      <p:sp>
        <p:nvSpPr>
          <p:cNvPr id="2094" name="Google Shape;2094;p1"/>
          <p:cNvSpPr txBox="1"/>
          <p:nvPr/>
        </p:nvSpPr>
        <p:spPr>
          <a:xfrm>
            <a:off x="1018650" y="26855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Team 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Sama Al-harbi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Rahab Al-mahdawi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Raghad Al-moqhim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5" name="Google Shape;3525;p11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3526" name="Google Shape;3526;p11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1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1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1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1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11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11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11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11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11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11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11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11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11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11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1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1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1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1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1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1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1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1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1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1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1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1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1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1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1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1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1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1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11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11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11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11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11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11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1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1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1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1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1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1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1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11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1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1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1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1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1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1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1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1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11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11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1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1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1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1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4" name="Google Shape;3674;p11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3675" name="Google Shape;3675;p11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3676" name="Google Shape;3676;p1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1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1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9" name="Google Shape;3679;p11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3680" name="Google Shape;3680;p1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1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1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3" name="Google Shape;3683;p11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3684" name="Google Shape;3684;p11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11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11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87" name="Google Shape;3687;p11"/>
          <p:cNvGrpSpPr/>
          <p:nvPr/>
        </p:nvGrpSpPr>
        <p:grpSpPr>
          <a:xfrm>
            <a:off x="4254624" y="4143503"/>
            <a:ext cx="2901600" cy="620297"/>
            <a:chOff x="3922949" y="4147703"/>
            <a:chExt cx="2901600" cy="620297"/>
          </a:xfrm>
        </p:grpSpPr>
        <p:sp>
          <p:nvSpPr>
            <p:cNvPr id="3688" name="Google Shape;3688;p11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9" name="Google Shape;3689;p11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3690" name="Google Shape;3690;p11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11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11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11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11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11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11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11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11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11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11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11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11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11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p11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5" name="Google Shape;3705;p11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p11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p11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11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11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11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11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11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3" name="Google Shape;3713;p11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p11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p11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11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7" name="Google Shape;3717;p11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8" name="Google Shape;3718;p11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9" name="Google Shape;3719;p11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0" name="Google Shape;3720;p11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11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2" name="Google Shape;3722;p11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3" name="Google Shape;3723;p11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4" name="Google Shape;3724;p11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11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6" name="Google Shape;3726;p11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7" name="Google Shape;3727;p11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11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9" name="Google Shape;3729;p11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3730" name="Google Shape;3730;p11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3731;p11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2" name="Google Shape;3732;p11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3733;p11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4" name="Google Shape;3734;p11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p11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p11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3737;p11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8" name="Google Shape;3738;p11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3739;p11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0" name="Google Shape;3740;p11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3741;p11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2" name="Google Shape;3742;p11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3743;p11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4" name="Google Shape;3744;p11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3745;p11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6" name="Google Shape;3746;p11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3747;p11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8" name="Google Shape;3748;p11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3749;p11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0" name="Google Shape;3750;p11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3751;p11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2" name="Google Shape;3752;p11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3753;p11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4" name="Google Shape;3754;p11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3755;p11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6" name="Google Shape;3756;p11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3757;p11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8" name="Google Shape;3758;p11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3759;p11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0" name="Google Shape;3760;p11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1" name="Google Shape;3761;p11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2" name="Google Shape;3762;p11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3763;p11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p11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3765;p11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11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11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768" name="Google Shape;3768;p11"/>
          <p:cNvSpPr txBox="1"/>
          <p:nvPr/>
        </p:nvSpPr>
        <p:spPr>
          <a:xfrm>
            <a:off x="1327150" y="301625"/>
            <a:ext cx="6641465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Builds Models</a:t>
            </a:r>
            <a:endParaRPr/>
          </a:p>
        </p:txBody>
      </p:sp>
      <p:sp>
        <p:nvSpPr>
          <p:cNvPr id="3769" name="Google Shape;3769;p11"/>
          <p:cNvSpPr txBox="1"/>
          <p:nvPr/>
        </p:nvSpPr>
        <p:spPr>
          <a:xfrm>
            <a:off x="1327141" y="1742294"/>
            <a:ext cx="6931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3A50"/>
              </a:buClr>
              <a:buSzPts val="3600"/>
              <a:buFont typeface="Noto Sans Symbols"/>
              <a:buChar char="✔"/>
            </a:pPr>
            <a:r>
              <a:rPr b="1" lang="en-GB" sz="3600">
                <a:solidFill>
                  <a:srgbClr val="553868"/>
                </a:solidFill>
              </a:rPr>
              <a:t>Yolov8n</a:t>
            </a:r>
            <a:endParaRPr b="1" sz="3600">
              <a:solidFill>
                <a:srgbClr val="553868"/>
              </a:solidFill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3868"/>
              </a:buClr>
              <a:buSzPts val="3600"/>
              <a:buChar char="✔"/>
            </a:pPr>
            <a:r>
              <a:rPr b="1" lang="en-GB" sz="3600">
                <a:solidFill>
                  <a:srgbClr val="553868"/>
                </a:solidFill>
              </a:rPr>
              <a:t>Yolov8s</a:t>
            </a:r>
            <a:endParaRPr b="1" sz="3600">
              <a:solidFill>
                <a:srgbClr val="553868"/>
              </a:solidFill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3868"/>
              </a:buClr>
              <a:buSzPts val="3600"/>
              <a:buChar char="✔"/>
            </a:pPr>
            <a:r>
              <a:rPr b="1" lang="en-GB" sz="3600">
                <a:solidFill>
                  <a:srgbClr val="553868"/>
                </a:solidFill>
              </a:rPr>
              <a:t>Yolov8m</a:t>
            </a:r>
            <a:endParaRPr b="1" sz="3600">
              <a:solidFill>
                <a:srgbClr val="5538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0" name="Google Shape;37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5" name="Google Shape;3775;g28fb2a21d63_0_289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3776" name="Google Shape;3776;g28fb2a21d63_0_289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g28fb2a21d63_0_289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g28fb2a21d63_0_289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g28fb2a21d63_0_289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g28fb2a21d63_0_289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g28fb2a21d63_0_289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g28fb2a21d63_0_289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g28fb2a21d63_0_289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g28fb2a21d63_0_289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g28fb2a21d63_0_289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g28fb2a21d63_0_289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g28fb2a21d63_0_289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g28fb2a21d63_0_289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g28fb2a21d63_0_289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g28fb2a21d63_0_289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g28fb2a21d63_0_289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g28fb2a21d63_0_289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g28fb2a21d63_0_289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g28fb2a21d63_0_289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g28fb2a21d63_0_289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g28fb2a21d63_0_289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g28fb2a21d63_0_289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g28fb2a21d63_0_289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g28fb2a21d63_0_289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g28fb2a21d63_0_289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g28fb2a21d63_0_289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g28fb2a21d63_0_289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g28fb2a21d63_0_289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g28fb2a21d63_0_289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g28fb2a21d63_0_289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g28fb2a21d63_0_289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g28fb2a21d63_0_289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g28fb2a21d63_0_289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g28fb2a21d63_0_289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g28fb2a21d63_0_289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g28fb2a21d63_0_289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g28fb2a21d63_0_289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g28fb2a21d63_0_289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g28fb2a21d63_0_289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g28fb2a21d63_0_289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g28fb2a21d63_0_289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g28fb2a21d63_0_289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g28fb2a21d63_0_289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g28fb2a21d63_0_289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g28fb2a21d63_0_289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g28fb2a21d63_0_289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g28fb2a21d63_0_289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g28fb2a21d63_0_289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g28fb2a21d63_0_289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g28fb2a21d63_0_289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g28fb2a21d63_0_289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g28fb2a21d63_0_289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g28fb2a21d63_0_289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g28fb2a21d63_0_289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g28fb2a21d63_0_289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g28fb2a21d63_0_289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g28fb2a21d63_0_289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g28fb2a21d63_0_289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g28fb2a21d63_0_289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g28fb2a21d63_0_289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g28fb2a21d63_0_289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g28fb2a21d63_0_289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g28fb2a21d63_0_289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g28fb2a21d63_0_289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g28fb2a21d63_0_289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g28fb2a21d63_0_289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g28fb2a21d63_0_289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g28fb2a21d63_0_289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g28fb2a21d63_0_289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g28fb2a21d63_0_289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g28fb2a21d63_0_289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g28fb2a21d63_0_289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g28fb2a21d63_0_289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g28fb2a21d63_0_289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g28fb2a21d63_0_289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g28fb2a21d63_0_289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g28fb2a21d63_0_289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g28fb2a21d63_0_289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g28fb2a21d63_0_289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g28fb2a21d63_0_289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g28fb2a21d63_0_289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g28fb2a21d63_0_289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g28fb2a21d63_0_289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g28fb2a21d63_0_289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g28fb2a21d63_0_289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g28fb2a21d63_0_289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g28fb2a21d63_0_289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g28fb2a21d63_0_289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g28fb2a21d63_0_289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g28fb2a21d63_0_289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g28fb2a21d63_0_289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g28fb2a21d63_0_289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g28fb2a21d63_0_289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g28fb2a21d63_0_289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g28fb2a21d63_0_289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g28fb2a21d63_0_289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g28fb2a21d63_0_289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g28fb2a21d63_0_289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g28fb2a21d63_0_289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g28fb2a21d63_0_289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g28fb2a21d63_0_289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g28fb2a21d63_0_289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g28fb2a21d63_0_289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g28fb2a21d63_0_289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g28fb2a21d63_0_289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g28fb2a21d63_0_289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g28fb2a21d63_0_289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g28fb2a21d63_0_289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g28fb2a21d63_0_289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g28fb2a21d63_0_289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g28fb2a21d63_0_289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g28fb2a21d63_0_289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g28fb2a21d63_0_289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g28fb2a21d63_0_289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g28fb2a21d63_0_289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g28fb2a21d63_0_289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g28fb2a21d63_0_289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g28fb2a21d63_0_289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g28fb2a21d63_0_289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g28fb2a21d63_0_289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g28fb2a21d63_0_289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g28fb2a21d63_0_289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g28fb2a21d63_0_289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g28fb2a21d63_0_289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g28fb2a21d63_0_289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g28fb2a21d63_0_289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g28fb2a21d63_0_289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g28fb2a21d63_0_289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g28fb2a21d63_0_289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g28fb2a21d63_0_289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g28fb2a21d63_0_289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g28fb2a21d63_0_289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g28fb2a21d63_0_289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g28fb2a21d63_0_289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g28fb2a21d63_0_289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g28fb2a21d63_0_289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g28fb2a21d63_0_289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g28fb2a21d63_0_289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g28fb2a21d63_0_289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g28fb2a21d63_0_289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g28fb2a21d63_0_289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g28fb2a21d63_0_289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g28fb2a21d63_0_289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g28fb2a21d63_0_289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g28fb2a21d63_0_289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g28fb2a21d63_0_289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g28fb2a21d63_0_289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g28fb2a21d63_0_289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4" name="Google Shape;3924;g28fb2a21d63_0_289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3925" name="Google Shape;3925;g28fb2a21d63_0_289"/>
            <p:cNvGrpSpPr/>
            <p:nvPr/>
          </p:nvGrpSpPr>
          <p:grpSpPr>
            <a:xfrm>
              <a:off x="1806987" y="3919292"/>
              <a:ext cx="441906" cy="801453"/>
              <a:chOff x="3816307" y="2352225"/>
              <a:chExt cx="1213027" cy="2199982"/>
            </a:xfrm>
          </p:grpSpPr>
          <p:sp>
            <p:nvSpPr>
              <p:cNvPr id="3926" name="Google Shape;3926;g28fb2a21d63_0_28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g28fb2a21d63_0_28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g28fb2a21d63_0_28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9" name="Google Shape;3929;g28fb2a21d63_0_289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3930" name="Google Shape;3930;g28fb2a21d63_0_28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g28fb2a21d63_0_28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g28fb2a21d63_0_28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3" name="Google Shape;3933;g28fb2a21d63_0_289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3934" name="Google Shape;3934;g28fb2a21d63_0_289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g28fb2a21d63_0_289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g28fb2a21d63_0_289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37" name="Google Shape;3937;g28fb2a21d63_0_289"/>
          <p:cNvGrpSpPr/>
          <p:nvPr/>
        </p:nvGrpSpPr>
        <p:grpSpPr>
          <a:xfrm>
            <a:off x="4254624" y="4143504"/>
            <a:ext cx="2901600" cy="620296"/>
            <a:chOff x="3922949" y="4147704"/>
            <a:chExt cx="2901600" cy="620296"/>
          </a:xfrm>
        </p:grpSpPr>
        <p:sp>
          <p:nvSpPr>
            <p:cNvPr id="3938" name="Google Shape;3938;g28fb2a21d63_0_289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39" name="Google Shape;3939;g28fb2a21d63_0_289"/>
            <p:cNvGrpSpPr/>
            <p:nvPr/>
          </p:nvGrpSpPr>
          <p:grpSpPr>
            <a:xfrm>
              <a:off x="4072094" y="4147704"/>
              <a:ext cx="2593968" cy="558924"/>
              <a:chOff x="4284955" y="2543242"/>
              <a:chExt cx="3778540" cy="814164"/>
            </a:xfrm>
          </p:grpSpPr>
          <p:sp>
            <p:nvSpPr>
              <p:cNvPr id="3940" name="Google Shape;3940;g28fb2a21d63_0_289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1" name="Google Shape;3941;g28fb2a21d63_0_289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g28fb2a21d63_0_289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g28fb2a21d63_0_289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g28fb2a21d63_0_289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5" name="Google Shape;3945;g28fb2a21d63_0_289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g28fb2a21d63_0_289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7" name="Google Shape;3947;g28fb2a21d63_0_289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8" name="Google Shape;3948;g28fb2a21d63_0_289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9" name="Google Shape;3949;g28fb2a21d63_0_289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g28fb2a21d63_0_289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g28fb2a21d63_0_289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g28fb2a21d63_0_289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g28fb2a21d63_0_289"/>
              <p:cNvSpPr/>
              <p:nvPr/>
            </p:nvSpPr>
            <p:spPr>
              <a:xfrm>
                <a:off x="6476474" y="2568478"/>
                <a:ext cx="569778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g28fb2a21d63_0_289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g28fb2a21d63_0_289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g28fb2a21d63_0_289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7" name="Google Shape;3957;g28fb2a21d63_0_289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8" name="Google Shape;3958;g28fb2a21d63_0_289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g28fb2a21d63_0_289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0" name="Google Shape;3960;g28fb2a21d63_0_289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g28fb2a21d63_0_289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g28fb2a21d63_0_289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g28fb2a21d63_0_289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g28fb2a21d63_0_289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g28fb2a21d63_0_289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g28fb2a21d63_0_289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g28fb2a21d63_0_289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8" name="Google Shape;3968;g28fb2a21d63_0_289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g28fb2a21d63_0_289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g28fb2a21d63_0_289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g28fb2a21d63_0_289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g28fb2a21d63_0_289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g28fb2a21d63_0_289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g28fb2a21d63_0_289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g28fb2a21d63_0_289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g28fb2a21d63_0_289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g28fb2a21d63_0_289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g28fb2a21d63_0_289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79" name="Google Shape;3979;g28fb2a21d63_0_289"/>
              <p:cNvGrpSpPr/>
              <p:nvPr/>
            </p:nvGrpSpPr>
            <p:grpSpPr>
              <a:xfrm>
                <a:off x="4284955" y="2590959"/>
                <a:ext cx="1837409" cy="766433"/>
                <a:chOff x="3445543" y="2610469"/>
                <a:chExt cx="5339754" cy="2227354"/>
              </a:xfrm>
            </p:grpSpPr>
            <p:sp>
              <p:nvSpPr>
                <p:cNvPr id="3980" name="Google Shape;3980;g28fb2a21d63_0_289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1" name="Google Shape;3981;g28fb2a21d63_0_289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3982;g28fb2a21d63_0_289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3" name="Google Shape;3983;g28fb2a21d63_0_289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4" name="Google Shape;3984;g28fb2a21d63_0_289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5" name="Google Shape;3985;g28fb2a21d63_0_289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6" name="Google Shape;3986;g28fb2a21d63_0_289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7" name="Google Shape;3987;g28fb2a21d63_0_289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8" name="Google Shape;3988;g28fb2a21d63_0_289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9" name="Google Shape;3989;g28fb2a21d63_0_289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0" name="Google Shape;3990;g28fb2a21d63_0_289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3991;g28fb2a21d63_0_289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2" name="Google Shape;3992;g28fb2a21d63_0_289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3993;g28fb2a21d63_0_289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4" name="Google Shape;3994;g28fb2a21d63_0_289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3995;g28fb2a21d63_0_289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g28fb2a21d63_0_289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3997;g28fb2a21d63_0_289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g28fb2a21d63_0_289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3999;g28fb2a21d63_0_289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0" name="Google Shape;4000;g28fb2a21d63_0_289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4001;g28fb2a21d63_0_289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2" name="Google Shape;4002;g28fb2a21d63_0_289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4003;g28fb2a21d63_0_289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4004;g28fb2a21d63_0_289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4005;g28fb2a21d63_0_289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6" name="Google Shape;4006;g28fb2a21d63_0_289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7" name="Google Shape;4007;g28fb2a21d63_0_289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8" name="Google Shape;4008;g28fb2a21d63_0_289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9" name="Google Shape;4009;g28fb2a21d63_0_289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0" name="Google Shape;4010;g28fb2a21d63_0_289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1" name="Google Shape;4011;g28fb2a21d63_0_289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4012;g28fb2a21d63_0_289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3" name="Google Shape;4013;g28fb2a21d63_0_289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4014;g28fb2a21d63_0_289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5" name="Google Shape;4015;g28fb2a21d63_0_289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4016;g28fb2a21d63_0_289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7" name="Google Shape;4017;g28fb2a21d63_0_289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018" name="Google Shape;4018;g28fb2a21d63_0_289"/>
          <p:cNvSpPr txBox="1"/>
          <p:nvPr/>
        </p:nvSpPr>
        <p:spPr>
          <a:xfrm>
            <a:off x="1327150" y="301625"/>
            <a:ext cx="664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Results</a:t>
            </a:r>
            <a:endParaRPr/>
          </a:p>
        </p:txBody>
      </p:sp>
      <p:graphicFrame>
        <p:nvGraphicFramePr>
          <p:cNvPr id="4019" name="Google Shape;4019;g28fb2a21d63_0_289"/>
          <p:cNvGraphicFramePr/>
          <p:nvPr/>
        </p:nvGraphicFramePr>
        <p:xfrm>
          <a:off x="1034150" y="204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{495368BF-5556-44C8-8145-9034ED3E362F}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         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Model </a:t>
                      </a:r>
                      <a:endParaRPr b="1">
                        <a:solidFill>
                          <a:srgbClr val="473A5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P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recision</a:t>
                      </a:r>
                      <a:endParaRPr b="1">
                        <a:solidFill>
                          <a:srgbClr val="473A5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R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ecall</a:t>
                      </a:r>
                      <a:endParaRPr b="1">
                        <a:solidFill>
                          <a:srgbClr val="473A5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</a:t>
                      </a:r>
                      <a:r>
                        <a:rPr b="1" lang="en-GB">
                          <a:solidFill>
                            <a:srgbClr val="473A50"/>
                          </a:solidFill>
                        </a:rPr>
                        <a:t>mAP50 </a:t>
                      </a:r>
                      <a:endParaRPr b="1">
                        <a:solidFill>
                          <a:srgbClr val="473A5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Modelv8n</a:t>
                      </a:r>
                      <a:endParaRPr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            </a:t>
                      </a:r>
                      <a:r>
                        <a:rPr lang="en-GB"/>
                        <a:t>0.83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  </a:t>
                      </a:r>
                      <a:r>
                        <a:rPr lang="en-GB"/>
                        <a:t>0.82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0.86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Modelv8s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0.91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  0.92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0.94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Modelv8m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0.9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  0.93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       0.95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20" name="Google Shape;4020;g28fb2a21d63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g28fb2a21d63_0_289"/>
          <p:cNvSpPr txBox="1"/>
          <p:nvPr/>
        </p:nvSpPr>
        <p:spPr>
          <a:xfrm>
            <a:off x="1034138" y="1573625"/>
            <a:ext cx="67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1. The comparison of the base model and other parameters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6" name="Google Shape;4026;p12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4027" name="Google Shape;4027;p12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2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2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2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2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2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2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2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2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2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2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2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2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2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2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2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2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2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2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2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2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2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2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2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2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2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2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2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2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2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2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2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2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2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2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2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2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2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2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2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2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2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2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2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2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2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2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2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2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2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2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2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2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2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2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2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2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2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2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2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2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2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2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2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2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2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2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2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2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2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2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2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2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2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2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2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2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2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2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2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2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2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2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2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2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2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2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2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2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2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2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2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2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2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2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2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2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2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2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2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2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2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2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2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2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2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2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2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2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2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2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2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2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2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2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2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2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2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2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2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2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2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2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2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2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2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2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2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2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2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2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2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2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2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2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2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2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2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2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2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2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2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2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2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2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2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2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2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5" name="Google Shape;4175;p12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4176" name="Google Shape;4176;p12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4177" name="Google Shape;4177;p1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p1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p1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0" name="Google Shape;4180;p12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4181" name="Google Shape;4181;p12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2" name="Google Shape;4182;p12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12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4" name="Google Shape;4184;p12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4185" name="Google Shape;4185;p12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12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12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88" name="Google Shape;4188;p12"/>
          <p:cNvGrpSpPr/>
          <p:nvPr/>
        </p:nvGrpSpPr>
        <p:grpSpPr>
          <a:xfrm>
            <a:off x="4254624" y="4143503"/>
            <a:ext cx="2901600" cy="620297"/>
            <a:chOff x="3922949" y="4147703"/>
            <a:chExt cx="2901600" cy="620297"/>
          </a:xfrm>
        </p:grpSpPr>
        <p:sp>
          <p:nvSpPr>
            <p:cNvPr id="4189" name="Google Shape;4189;p12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90" name="Google Shape;4190;p12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4191" name="Google Shape;4191;p12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12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12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12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12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12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12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12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12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12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12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12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12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12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12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12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7" name="Google Shape;4207;p12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8" name="Google Shape;4208;p12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12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12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12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12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12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12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12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12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12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12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12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12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1" name="Google Shape;4221;p12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p12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12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12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12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12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12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12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12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30" name="Google Shape;4230;p12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4231" name="Google Shape;4231;p12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p12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p12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p12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p12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12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p12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p12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p12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p12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p12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p12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p12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p12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p12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6" name="Google Shape;4246;p12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7" name="Google Shape;4247;p12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8" name="Google Shape;4248;p12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9" name="Google Shape;4249;p12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p12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p12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p12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p12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p12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p12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p12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7" name="Google Shape;4257;p12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8" name="Google Shape;4258;p12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9" name="Google Shape;4259;p12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0" name="Google Shape;4260;p12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1" name="Google Shape;4261;p12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2" name="Google Shape;4262;p12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3" name="Google Shape;4263;p12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4" name="Google Shape;4264;p12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5" name="Google Shape;4265;p12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6" name="Google Shape;4266;p12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7" name="Google Shape;4267;p12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8" name="Google Shape;4268;p12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269" name="Google Shape;4269;p12"/>
          <p:cNvSpPr txBox="1"/>
          <p:nvPr/>
        </p:nvSpPr>
        <p:spPr>
          <a:xfrm>
            <a:off x="-341025" y="183125"/>
            <a:ext cx="377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4270" name="Google Shape;4270;p12"/>
          <p:cNvPicPr preferRelativeResize="0"/>
          <p:nvPr/>
        </p:nvPicPr>
        <p:blipFill rotWithShape="1">
          <a:blip r:embed="rId3">
            <a:alphaModFix/>
          </a:blip>
          <a:srcRect b="-2278" l="7898" r="7890" t="4907"/>
          <a:stretch/>
        </p:blipFill>
        <p:spPr>
          <a:xfrm>
            <a:off x="4065750" y="246950"/>
            <a:ext cx="4365624" cy="3786052"/>
          </a:xfrm>
          <a:prstGeom prst="rect">
            <a:avLst/>
          </a:prstGeom>
          <a:noFill/>
          <a:ln>
            <a:noFill/>
          </a:ln>
        </p:spPr>
      </p:pic>
      <p:sp>
        <p:nvSpPr>
          <p:cNvPr id="4271" name="Google Shape;4271;p12"/>
          <p:cNvSpPr txBox="1"/>
          <p:nvPr/>
        </p:nvSpPr>
        <p:spPr>
          <a:xfrm>
            <a:off x="0" y="1344100"/>
            <a:ext cx="35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Modelv8m Confusion Matrix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4272" name="Google Shape;427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3" name="Google Shape;427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83349">
            <a:off x="2056444" y="1385686"/>
            <a:ext cx="1424841" cy="181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8" name="Google Shape;4278;p13"/>
          <p:cNvGrpSpPr/>
          <p:nvPr/>
        </p:nvGrpSpPr>
        <p:grpSpPr>
          <a:xfrm flipH="1" rot="10800000">
            <a:off x="-2913398" y="4749521"/>
            <a:ext cx="13848078" cy="1717216"/>
            <a:chOff x="3225200" y="1878300"/>
            <a:chExt cx="5251850" cy="651250"/>
          </a:xfrm>
        </p:grpSpPr>
        <p:sp>
          <p:nvSpPr>
            <p:cNvPr id="4279" name="Google Shape;4279;p13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13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13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13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3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13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13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13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13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3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3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3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3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3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3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3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3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3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3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3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3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3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3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3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3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3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3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3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3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3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3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3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3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3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3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3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3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3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3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3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3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3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3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3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3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3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3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3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3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3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3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3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3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3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3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3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3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3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3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3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3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3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3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3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3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3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3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3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3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3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3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3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3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3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3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3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3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3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3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3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3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3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3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3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3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3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3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3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3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3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3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3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3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13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13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13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13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13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13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13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3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3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3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3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3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3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3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3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3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3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3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3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3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3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3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3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3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3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3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3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3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3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3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3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3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3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3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3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3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3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3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3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3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3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3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3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3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3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3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3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3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3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3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13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13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3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13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7" name="Google Shape;4427;p13"/>
          <p:cNvGrpSpPr/>
          <p:nvPr/>
        </p:nvGrpSpPr>
        <p:grpSpPr>
          <a:xfrm>
            <a:off x="674838" y="4119114"/>
            <a:ext cx="750012" cy="630423"/>
            <a:chOff x="1507450" y="3919292"/>
            <a:chExt cx="953486" cy="801453"/>
          </a:xfrm>
        </p:grpSpPr>
        <p:grpSp>
          <p:nvGrpSpPr>
            <p:cNvPr id="4428" name="Google Shape;4428;p13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4429" name="Google Shape;4429;p1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1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1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2" name="Google Shape;4432;p13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4433" name="Google Shape;4433;p1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1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1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6" name="Google Shape;4436;p13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4437" name="Google Shape;4437;p1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1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1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0" name="Google Shape;4440;p13"/>
          <p:cNvSpPr txBox="1"/>
          <p:nvPr/>
        </p:nvSpPr>
        <p:spPr>
          <a:xfrm>
            <a:off x="-1976600" y="183125"/>
            <a:ext cx="664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4441" name="Google Shape;44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2" name="Google Shape;4442;p13"/>
          <p:cNvSpPr txBox="1"/>
          <p:nvPr/>
        </p:nvSpPr>
        <p:spPr>
          <a:xfrm>
            <a:off x="198450" y="1759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3" name="Google Shape;44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800" y="1025350"/>
            <a:ext cx="286602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Google Shape;444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575" y="1025349"/>
            <a:ext cx="3000001" cy="216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9" name="Google Shape;4449;g2fbe3575236_0_0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4450" name="Google Shape;4450;g2fbe3575236_0_0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g2fbe3575236_0_0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g2fbe3575236_0_0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g2fbe3575236_0_0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g2fbe3575236_0_0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g2fbe3575236_0_0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g2fbe3575236_0_0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g2fbe3575236_0_0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g2fbe3575236_0_0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g2fbe3575236_0_0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g2fbe3575236_0_0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g2fbe3575236_0_0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g2fbe3575236_0_0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g2fbe3575236_0_0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g2fbe3575236_0_0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g2fbe3575236_0_0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g2fbe3575236_0_0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g2fbe3575236_0_0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g2fbe3575236_0_0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g2fbe3575236_0_0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g2fbe3575236_0_0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g2fbe3575236_0_0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g2fbe3575236_0_0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g2fbe3575236_0_0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g2fbe3575236_0_0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g2fbe3575236_0_0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g2fbe3575236_0_0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g2fbe3575236_0_0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g2fbe3575236_0_0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g2fbe3575236_0_0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g2fbe3575236_0_0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g2fbe3575236_0_0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g2fbe3575236_0_0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g2fbe3575236_0_0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g2fbe3575236_0_0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g2fbe3575236_0_0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g2fbe3575236_0_0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g2fbe3575236_0_0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g2fbe3575236_0_0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g2fbe3575236_0_0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g2fbe3575236_0_0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g2fbe3575236_0_0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g2fbe3575236_0_0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g2fbe3575236_0_0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g2fbe3575236_0_0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g2fbe3575236_0_0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g2fbe3575236_0_0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g2fbe3575236_0_0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g2fbe3575236_0_0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g2fbe3575236_0_0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g2fbe3575236_0_0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g2fbe3575236_0_0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g2fbe3575236_0_0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g2fbe3575236_0_0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g2fbe3575236_0_0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g2fbe3575236_0_0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g2fbe3575236_0_0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g2fbe3575236_0_0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g2fbe3575236_0_0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g2fbe3575236_0_0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g2fbe3575236_0_0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g2fbe3575236_0_0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g2fbe3575236_0_0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g2fbe3575236_0_0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g2fbe3575236_0_0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g2fbe3575236_0_0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g2fbe3575236_0_0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g2fbe3575236_0_0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g2fbe3575236_0_0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g2fbe3575236_0_0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g2fbe3575236_0_0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g2fbe3575236_0_0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g2fbe3575236_0_0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g2fbe3575236_0_0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g2fbe3575236_0_0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g2fbe3575236_0_0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g2fbe3575236_0_0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g2fbe3575236_0_0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g2fbe3575236_0_0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g2fbe3575236_0_0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g2fbe3575236_0_0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g2fbe3575236_0_0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g2fbe3575236_0_0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g2fbe3575236_0_0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g2fbe3575236_0_0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g2fbe3575236_0_0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g2fbe3575236_0_0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g2fbe3575236_0_0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g2fbe3575236_0_0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g2fbe3575236_0_0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g2fbe3575236_0_0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g2fbe3575236_0_0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g2fbe3575236_0_0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g2fbe3575236_0_0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g2fbe3575236_0_0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g2fbe3575236_0_0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g2fbe3575236_0_0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g2fbe3575236_0_0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g2fbe3575236_0_0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g2fbe3575236_0_0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g2fbe3575236_0_0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g2fbe3575236_0_0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g2fbe3575236_0_0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g2fbe3575236_0_0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g2fbe3575236_0_0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g2fbe3575236_0_0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g2fbe3575236_0_0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g2fbe3575236_0_0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g2fbe3575236_0_0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g2fbe3575236_0_0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g2fbe3575236_0_0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g2fbe3575236_0_0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g2fbe3575236_0_0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g2fbe3575236_0_0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g2fbe3575236_0_0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g2fbe3575236_0_0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g2fbe3575236_0_0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g2fbe3575236_0_0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g2fbe3575236_0_0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g2fbe3575236_0_0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g2fbe3575236_0_0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g2fbe3575236_0_0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g2fbe3575236_0_0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g2fbe3575236_0_0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g2fbe3575236_0_0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g2fbe3575236_0_0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g2fbe3575236_0_0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g2fbe3575236_0_0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g2fbe3575236_0_0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g2fbe3575236_0_0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g2fbe3575236_0_0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g2fbe3575236_0_0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g2fbe3575236_0_0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g2fbe3575236_0_0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g2fbe3575236_0_0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g2fbe3575236_0_0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g2fbe3575236_0_0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g2fbe3575236_0_0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g2fbe3575236_0_0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g2fbe3575236_0_0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g2fbe3575236_0_0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g2fbe3575236_0_0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g2fbe3575236_0_0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g2fbe3575236_0_0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g2fbe3575236_0_0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g2fbe3575236_0_0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g2fbe3575236_0_0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g2fbe3575236_0_0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8" name="Google Shape;4598;g2fbe3575236_0_0"/>
          <p:cNvGrpSpPr/>
          <p:nvPr/>
        </p:nvGrpSpPr>
        <p:grpSpPr>
          <a:xfrm>
            <a:off x="-166037" y="3926289"/>
            <a:ext cx="750012" cy="630423"/>
            <a:chOff x="1507450" y="3919292"/>
            <a:chExt cx="953486" cy="801453"/>
          </a:xfrm>
        </p:grpSpPr>
        <p:grpSp>
          <p:nvGrpSpPr>
            <p:cNvPr id="4599" name="Google Shape;4599;g2fbe3575236_0_0"/>
            <p:cNvGrpSpPr/>
            <p:nvPr/>
          </p:nvGrpSpPr>
          <p:grpSpPr>
            <a:xfrm>
              <a:off x="1806987" y="3919292"/>
              <a:ext cx="441906" cy="801453"/>
              <a:chOff x="3816307" y="2352225"/>
              <a:chExt cx="1213027" cy="2199982"/>
            </a:xfrm>
          </p:grpSpPr>
          <p:sp>
            <p:nvSpPr>
              <p:cNvPr id="4600" name="Google Shape;4600;g2fbe3575236_0_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g2fbe3575236_0_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g2fbe3575236_0_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3" name="Google Shape;4603;g2fbe3575236_0_0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4604" name="Google Shape;4604;g2fbe3575236_0_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g2fbe3575236_0_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g2fbe3575236_0_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7" name="Google Shape;4607;g2fbe3575236_0_0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4608" name="Google Shape;4608;g2fbe3575236_0_0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g2fbe3575236_0_0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g2fbe3575236_0_0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11" name="Google Shape;4611;g2fbe3575236_0_0"/>
          <p:cNvGrpSpPr/>
          <p:nvPr/>
        </p:nvGrpSpPr>
        <p:grpSpPr>
          <a:xfrm>
            <a:off x="1245849" y="3931354"/>
            <a:ext cx="2901600" cy="620296"/>
            <a:chOff x="3922949" y="4147704"/>
            <a:chExt cx="2901600" cy="620296"/>
          </a:xfrm>
        </p:grpSpPr>
        <p:sp>
          <p:nvSpPr>
            <p:cNvPr id="4612" name="Google Shape;4612;g2fbe3575236_0_0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3" name="Google Shape;4613;g2fbe3575236_0_0"/>
            <p:cNvGrpSpPr/>
            <p:nvPr/>
          </p:nvGrpSpPr>
          <p:grpSpPr>
            <a:xfrm>
              <a:off x="4072094" y="4147704"/>
              <a:ext cx="2593968" cy="558924"/>
              <a:chOff x="4284955" y="2543242"/>
              <a:chExt cx="3778540" cy="814164"/>
            </a:xfrm>
          </p:grpSpPr>
          <p:sp>
            <p:nvSpPr>
              <p:cNvPr id="4614" name="Google Shape;4614;g2fbe3575236_0_0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g2fbe3575236_0_0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g2fbe3575236_0_0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g2fbe3575236_0_0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g2fbe3575236_0_0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g2fbe3575236_0_0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g2fbe3575236_0_0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g2fbe3575236_0_0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g2fbe3575236_0_0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g2fbe3575236_0_0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g2fbe3575236_0_0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g2fbe3575236_0_0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g2fbe3575236_0_0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g2fbe3575236_0_0"/>
              <p:cNvSpPr/>
              <p:nvPr/>
            </p:nvSpPr>
            <p:spPr>
              <a:xfrm>
                <a:off x="6476474" y="2568478"/>
                <a:ext cx="569778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g2fbe3575236_0_0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g2fbe3575236_0_0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g2fbe3575236_0_0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g2fbe3575236_0_0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g2fbe3575236_0_0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g2fbe3575236_0_0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g2fbe3575236_0_0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g2fbe3575236_0_0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g2fbe3575236_0_0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g2fbe3575236_0_0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g2fbe3575236_0_0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g2fbe3575236_0_0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g2fbe3575236_0_0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g2fbe3575236_0_0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g2fbe3575236_0_0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g2fbe3575236_0_0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g2fbe3575236_0_0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g2fbe3575236_0_0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g2fbe3575236_0_0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g2fbe3575236_0_0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g2fbe3575236_0_0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g2fbe3575236_0_0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g2fbe3575236_0_0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g2fbe3575236_0_0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g2fbe3575236_0_0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53" name="Google Shape;4653;g2fbe3575236_0_0"/>
              <p:cNvGrpSpPr/>
              <p:nvPr/>
            </p:nvGrpSpPr>
            <p:grpSpPr>
              <a:xfrm>
                <a:off x="4284955" y="2590959"/>
                <a:ext cx="1837409" cy="766433"/>
                <a:chOff x="3445543" y="2610469"/>
                <a:chExt cx="5339754" cy="2227354"/>
              </a:xfrm>
            </p:grpSpPr>
            <p:sp>
              <p:nvSpPr>
                <p:cNvPr id="4654" name="Google Shape;4654;g2fbe3575236_0_0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5" name="Google Shape;4655;g2fbe3575236_0_0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6" name="Google Shape;4656;g2fbe3575236_0_0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7" name="Google Shape;4657;g2fbe3575236_0_0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8" name="Google Shape;4658;g2fbe3575236_0_0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9" name="Google Shape;4659;g2fbe3575236_0_0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0" name="Google Shape;4660;g2fbe3575236_0_0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1" name="Google Shape;4661;g2fbe3575236_0_0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2" name="Google Shape;4662;g2fbe3575236_0_0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3" name="Google Shape;4663;g2fbe3575236_0_0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4" name="Google Shape;4664;g2fbe3575236_0_0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5" name="Google Shape;4665;g2fbe3575236_0_0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6" name="Google Shape;4666;g2fbe3575236_0_0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7" name="Google Shape;4667;g2fbe3575236_0_0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8" name="Google Shape;4668;g2fbe3575236_0_0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9" name="Google Shape;4669;g2fbe3575236_0_0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0" name="Google Shape;4670;g2fbe3575236_0_0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1" name="Google Shape;4671;g2fbe3575236_0_0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2" name="Google Shape;4672;g2fbe3575236_0_0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3" name="Google Shape;4673;g2fbe3575236_0_0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4" name="Google Shape;4674;g2fbe3575236_0_0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5" name="Google Shape;4675;g2fbe3575236_0_0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6" name="Google Shape;4676;g2fbe3575236_0_0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7" name="Google Shape;4677;g2fbe3575236_0_0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8" name="Google Shape;4678;g2fbe3575236_0_0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9" name="Google Shape;4679;g2fbe3575236_0_0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0" name="Google Shape;4680;g2fbe3575236_0_0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1" name="Google Shape;4681;g2fbe3575236_0_0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2" name="Google Shape;4682;g2fbe3575236_0_0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3" name="Google Shape;4683;g2fbe3575236_0_0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4" name="Google Shape;4684;g2fbe3575236_0_0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5" name="Google Shape;4685;g2fbe3575236_0_0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6" name="Google Shape;4686;g2fbe3575236_0_0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7" name="Google Shape;4687;g2fbe3575236_0_0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8" name="Google Shape;4688;g2fbe3575236_0_0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9" name="Google Shape;4689;g2fbe3575236_0_0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0" name="Google Shape;4690;g2fbe3575236_0_0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1" name="Google Shape;4691;g2fbe3575236_0_0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692" name="Google Shape;4692;g2fbe3575236_0_0"/>
          <p:cNvSpPr txBox="1"/>
          <p:nvPr/>
        </p:nvSpPr>
        <p:spPr>
          <a:xfrm>
            <a:off x="-341025" y="183125"/>
            <a:ext cx="377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Results</a:t>
            </a:r>
            <a:endParaRPr/>
          </a:p>
        </p:txBody>
      </p:sp>
      <p:sp>
        <p:nvSpPr>
          <p:cNvPr id="4693" name="Google Shape;4693;g2fbe3575236_0_0"/>
          <p:cNvSpPr txBox="1"/>
          <p:nvPr/>
        </p:nvSpPr>
        <p:spPr>
          <a:xfrm>
            <a:off x="0" y="1344100"/>
            <a:ext cx="35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Modelv8m predict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4694" name="Google Shape;4694;g2fbe35752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g2fbe35752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83349">
            <a:off x="2056444" y="1385686"/>
            <a:ext cx="1424841" cy="181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g2fbe35752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826" y="334425"/>
            <a:ext cx="3743174" cy="37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97" name="Google Shape;4697;g2fbe3575236_0_0"/>
          <p:cNvSpPr txBox="1"/>
          <p:nvPr/>
        </p:nvSpPr>
        <p:spPr>
          <a:xfrm>
            <a:off x="4927862" y="4133050"/>
            <a:ext cx="272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   val-batch0-pred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2" name="Google Shape;4702;g2fbb1b8220c_0_183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4703" name="Google Shape;4703;g2fbb1b8220c_0_183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g2fbb1b8220c_0_183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g2fbb1b8220c_0_183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g2fbb1b8220c_0_183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g2fbb1b8220c_0_183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g2fbb1b8220c_0_183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g2fbb1b8220c_0_183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g2fbb1b8220c_0_183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g2fbb1b8220c_0_183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g2fbb1b8220c_0_183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g2fbb1b8220c_0_183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g2fbb1b8220c_0_183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g2fbb1b8220c_0_183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g2fbb1b8220c_0_183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g2fbb1b8220c_0_183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g2fbb1b8220c_0_183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g2fbb1b8220c_0_183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g2fbb1b8220c_0_183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g2fbb1b8220c_0_183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g2fbb1b8220c_0_183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g2fbb1b8220c_0_183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g2fbb1b8220c_0_183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g2fbb1b8220c_0_183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g2fbb1b8220c_0_183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g2fbb1b8220c_0_183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g2fbb1b8220c_0_183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g2fbb1b8220c_0_183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g2fbb1b8220c_0_183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g2fbb1b8220c_0_183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g2fbb1b8220c_0_183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g2fbb1b8220c_0_183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g2fbb1b8220c_0_183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g2fbb1b8220c_0_183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g2fbb1b8220c_0_183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g2fbb1b8220c_0_183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g2fbb1b8220c_0_183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g2fbb1b8220c_0_183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g2fbb1b8220c_0_183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g2fbb1b8220c_0_183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g2fbb1b8220c_0_183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g2fbb1b8220c_0_183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g2fbb1b8220c_0_183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g2fbb1b8220c_0_183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g2fbb1b8220c_0_183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g2fbb1b8220c_0_183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g2fbb1b8220c_0_183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g2fbb1b8220c_0_183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g2fbb1b8220c_0_183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g2fbb1b8220c_0_183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g2fbb1b8220c_0_183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g2fbb1b8220c_0_183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g2fbb1b8220c_0_183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g2fbb1b8220c_0_183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g2fbb1b8220c_0_183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g2fbb1b8220c_0_183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g2fbb1b8220c_0_183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g2fbb1b8220c_0_183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g2fbb1b8220c_0_183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g2fbb1b8220c_0_183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g2fbb1b8220c_0_183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g2fbb1b8220c_0_183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g2fbb1b8220c_0_183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g2fbb1b8220c_0_183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g2fbb1b8220c_0_183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g2fbb1b8220c_0_183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g2fbb1b8220c_0_183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g2fbb1b8220c_0_183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g2fbb1b8220c_0_183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g2fbb1b8220c_0_183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g2fbb1b8220c_0_183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g2fbb1b8220c_0_183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g2fbb1b8220c_0_183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g2fbb1b8220c_0_183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g2fbb1b8220c_0_183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g2fbb1b8220c_0_183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g2fbb1b8220c_0_183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g2fbb1b8220c_0_183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g2fbb1b8220c_0_183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g2fbb1b8220c_0_183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g2fbb1b8220c_0_183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g2fbb1b8220c_0_183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g2fbb1b8220c_0_183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g2fbb1b8220c_0_183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g2fbb1b8220c_0_183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g2fbb1b8220c_0_183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g2fbb1b8220c_0_183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g2fbb1b8220c_0_183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g2fbb1b8220c_0_183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g2fbb1b8220c_0_183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g2fbb1b8220c_0_183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g2fbb1b8220c_0_183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g2fbb1b8220c_0_183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g2fbb1b8220c_0_183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g2fbb1b8220c_0_183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g2fbb1b8220c_0_183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g2fbb1b8220c_0_183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g2fbb1b8220c_0_183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g2fbb1b8220c_0_183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g2fbb1b8220c_0_183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g2fbb1b8220c_0_183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g2fbb1b8220c_0_183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g2fbb1b8220c_0_183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g2fbb1b8220c_0_183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g2fbb1b8220c_0_183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g2fbb1b8220c_0_183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g2fbb1b8220c_0_183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g2fbb1b8220c_0_183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g2fbb1b8220c_0_183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g2fbb1b8220c_0_183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g2fbb1b8220c_0_183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g2fbb1b8220c_0_183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g2fbb1b8220c_0_183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g2fbb1b8220c_0_183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g2fbb1b8220c_0_183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g2fbb1b8220c_0_183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g2fbb1b8220c_0_183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g2fbb1b8220c_0_183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g2fbb1b8220c_0_183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g2fbb1b8220c_0_183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g2fbb1b8220c_0_183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g2fbb1b8220c_0_183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g2fbb1b8220c_0_183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g2fbb1b8220c_0_183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g2fbb1b8220c_0_183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g2fbb1b8220c_0_183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g2fbb1b8220c_0_183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g2fbb1b8220c_0_183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g2fbb1b8220c_0_183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g2fbb1b8220c_0_183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g2fbb1b8220c_0_183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g2fbb1b8220c_0_183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g2fbb1b8220c_0_183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g2fbb1b8220c_0_183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g2fbb1b8220c_0_183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g2fbb1b8220c_0_183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g2fbb1b8220c_0_183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g2fbb1b8220c_0_183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g2fbb1b8220c_0_183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g2fbb1b8220c_0_183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g2fbb1b8220c_0_183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g2fbb1b8220c_0_183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g2fbb1b8220c_0_183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g2fbb1b8220c_0_183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g2fbb1b8220c_0_183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g2fbb1b8220c_0_183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g2fbb1b8220c_0_183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g2fbb1b8220c_0_183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g2fbb1b8220c_0_183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1" name="Google Shape;4851;g2fbb1b8220c_0_183"/>
          <p:cNvGrpSpPr/>
          <p:nvPr/>
        </p:nvGrpSpPr>
        <p:grpSpPr>
          <a:xfrm>
            <a:off x="-307012" y="3973589"/>
            <a:ext cx="750012" cy="630423"/>
            <a:chOff x="1507450" y="3919292"/>
            <a:chExt cx="953486" cy="801453"/>
          </a:xfrm>
        </p:grpSpPr>
        <p:grpSp>
          <p:nvGrpSpPr>
            <p:cNvPr id="4852" name="Google Shape;4852;g2fbb1b8220c_0_183"/>
            <p:cNvGrpSpPr/>
            <p:nvPr/>
          </p:nvGrpSpPr>
          <p:grpSpPr>
            <a:xfrm>
              <a:off x="1806987" y="3919292"/>
              <a:ext cx="441906" cy="801453"/>
              <a:chOff x="3816307" y="2352225"/>
              <a:chExt cx="1213027" cy="2199982"/>
            </a:xfrm>
          </p:grpSpPr>
          <p:sp>
            <p:nvSpPr>
              <p:cNvPr id="4853" name="Google Shape;4853;g2fbb1b8220c_0_18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4" name="Google Shape;4854;g2fbb1b8220c_0_18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5" name="Google Shape;4855;g2fbb1b8220c_0_18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6" name="Google Shape;4856;g2fbb1b8220c_0_183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4857" name="Google Shape;4857;g2fbb1b8220c_0_18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8" name="Google Shape;4858;g2fbb1b8220c_0_18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9" name="Google Shape;4859;g2fbb1b8220c_0_18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0" name="Google Shape;4860;g2fbb1b8220c_0_183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4861" name="Google Shape;4861;g2fbb1b8220c_0_18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g2fbb1b8220c_0_18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3" name="Google Shape;4863;g2fbb1b8220c_0_18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64" name="Google Shape;4864;g2fbb1b8220c_0_183"/>
          <p:cNvGrpSpPr/>
          <p:nvPr/>
        </p:nvGrpSpPr>
        <p:grpSpPr>
          <a:xfrm>
            <a:off x="6656074" y="4242479"/>
            <a:ext cx="2901600" cy="620296"/>
            <a:chOff x="3922949" y="4147704"/>
            <a:chExt cx="2901600" cy="620296"/>
          </a:xfrm>
        </p:grpSpPr>
        <p:sp>
          <p:nvSpPr>
            <p:cNvPr id="4865" name="Google Shape;4865;g2fbb1b8220c_0_183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6" name="Google Shape;4866;g2fbb1b8220c_0_183"/>
            <p:cNvGrpSpPr/>
            <p:nvPr/>
          </p:nvGrpSpPr>
          <p:grpSpPr>
            <a:xfrm>
              <a:off x="4072094" y="4147704"/>
              <a:ext cx="2593968" cy="558924"/>
              <a:chOff x="4284955" y="2543242"/>
              <a:chExt cx="3778540" cy="814164"/>
            </a:xfrm>
          </p:grpSpPr>
          <p:sp>
            <p:nvSpPr>
              <p:cNvPr id="4867" name="Google Shape;4867;g2fbb1b8220c_0_183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g2fbb1b8220c_0_183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9" name="Google Shape;4869;g2fbb1b8220c_0_183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0" name="Google Shape;4870;g2fbb1b8220c_0_183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1" name="Google Shape;4871;g2fbb1b8220c_0_183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2" name="Google Shape;4872;g2fbb1b8220c_0_183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3" name="Google Shape;4873;g2fbb1b8220c_0_183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4" name="Google Shape;4874;g2fbb1b8220c_0_183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5" name="Google Shape;4875;g2fbb1b8220c_0_183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6" name="Google Shape;4876;g2fbb1b8220c_0_183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7" name="Google Shape;4877;g2fbb1b8220c_0_183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8" name="Google Shape;4878;g2fbb1b8220c_0_183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9" name="Google Shape;4879;g2fbb1b8220c_0_183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0" name="Google Shape;4880;g2fbb1b8220c_0_183"/>
              <p:cNvSpPr/>
              <p:nvPr/>
            </p:nvSpPr>
            <p:spPr>
              <a:xfrm>
                <a:off x="6476474" y="2568478"/>
                <a:ext cx="569778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1" name="Google Shape;4881;g2fbb1b8220c_0_183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g2fbb1b8220c_0_183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g2fbb1b8220c_0_183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g2fbb1b8220c_0_183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5" name="Google Shape;4885;g2fbb1b8220c_0_183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g2fbb1b8220c_0_183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g2fbb1b8220c_0_183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g2fbb1b8220c_0_183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g2fbb1b8220c_0_183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g2fbb1b8220c_0_183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g2fbb1b8220c_0_183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g2fbb1b8220c_0_183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g2fbb1b8220c_0_183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g2fbb1b8220c_0_183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5" name="Google Shape;4895;g2fbb1b8220c_0_183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g2fbb1b8220c_0_183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g2fbb1b8220c_0_183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8" name="Google Shape;4898;g2fbb1b8220c_0_183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g2fbb1b8220c_0_183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g2fbb1b8220c_0_183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g2fbb1b8220c_0_183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g2fbb1b8220c_0_183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g2fbb1b8220c_0_183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4" name="Google Shape;4904;g2fbb1b8220c_0_183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5" name="Google Shape;4905;g2fbb1b8220c_0_183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06" name="Google Shape;4906;g2fbb1b8220c_0_183"/>
              <p:cNvGrpSpPr/>
              <p:nvPr/>
            </p:nvGrpSpPr>
            <p:grpSpPr>
              <a:xfrm>
                <a:off x="4284955" y="2590959"/>
                <a:ext cx="1837409" cy="766433"/>
                <a:chOff x="3445543" y="2610469"/>
                <a:chExt cx="5339754" cy="2227354"/>
              </a:xfrm>
            </p:grpSpPr>
            <p:sp>
              <p:nvSpPr>
                <p:cNvPr id="4907" name="Google Shape;4907;g2fbb1b8220c_0_183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8" name="Google Shape;4908;g2fbb1b8220c_0_183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9" name="Google Shape;4909;g2fbb1b8220c_0_183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0" name="Google Shape;4910;g2fbb1b8220c_0_183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1" name="Google Shape;4911;g2fbb1b8220c_0_183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2" name="Google Shape;4912;g2fbb1b8220c_0_183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3" name="Google Shape;4913;g2fbb1b8220c_0_183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4" name="Google Shape;4914;g2fbb1b8220c_0_183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5" name="Google Shape;4915;g2fbb1b8220c_0_183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6" name="Google Shape;4916;g2fbb1b8220c_0_183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7" name="Google Shape;4917;g2fbb1b8220c_0_183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8" name="Google Shape;4918;g2fbb1b8220c_0_183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9" name="Google Shape;4919;g2fbb1b8220c_0_183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0" name="Google Shape;4920;g2fbb1b8220c_0_183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1" name="Google Shape;4921;g2fbb1b8220c_0_183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2" name="Google Shape;4922;g2fbb1b8220c_0_183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3" name="Google Shape;4923;g2fbb1b8220c_0_183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4" name="Google Shape;4924;g2fbb1b8220c_0_183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5" name="Google Shape;4925;g2fbb1b8220c_0_183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6" name="Google Shape;4926;g2fbb1b8220c_0_183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7" name="Google Shape;4927;g2fbb1b8220c_0_183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8" name="Google Shape;4928;g2fbb1b8220c_0_183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9" name="Google Shape;4929;g2fbb1b8220c_0_183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0" name="Google Shape;4930;g2fbb1b8220c_0_183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1" name="Google Shape;4931;g2fbb1b8220c_0_183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2" name="Google Shape;4932;g2fbb1b8220c_0_183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3" name="Google Shape;4933;g2fbb1b8220c_0_183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4" name="Google Shape;4934;g2fbb1b8220c_0_183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5" name="Google Shape;4935;g2fbb1b8220c_0_183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6" name="Google Shape;4936;g2fbb1b8220c_0_183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7" name="Google Shape;4937;g2fbb1b8220c_0_183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8" name="Google Shape;4938;g2fbb1b8220c_0_183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9" name="Google Shape;4939;g2fbb1b8220c_0_183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0" name="Google Shape;4940;g2fbb1b8220c_0_183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1" name="Google Shape;4941;g2fbb1b8220c_0_183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2" name="Google Shape;4942;g2fbb1b8220c_0_183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3" name="Google Shape;4943;g2fbb1b8220c_0_183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4" name="Google Shape;4944;g2fbb1b8220c_0_183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945" name="Google Shape;4945;g2fbb1b8220c_0_183"/>
          <p:cNvSpPr txBox="1"/>
          <p:nvPr/>
        </p:nvSpPr>
        <p:spPr>
          <a:xfrm>
            <a:off x="141925" y="162325"/>
            <a:ext cx="404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Test Model</a:t>
            </a:r>
            <a:endParaRPr/>
          </a:p>
        </p:txBody>
      </p:sp>
      <p:pic>
        <p:nvPicPr>
          <p:cNvPr id="4946" name="Google Shape;4946;g2fbb1b8220c_0_183" title="WhatsApp Video 1446-03-01 at 20.57.3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400" y="978075"/>
            <a:ext cx="5767125" cy="32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0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1" name="Google Shape;4951;p14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4952" name="Google Shape;4952;p14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14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14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14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14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14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14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14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14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14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14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14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14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14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14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14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14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14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14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14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14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14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14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14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14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14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14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14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14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14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14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14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14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14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14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14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14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14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14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14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14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14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14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14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14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14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14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14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14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14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14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14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14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14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14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14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14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14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14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14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14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14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14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14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14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14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14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14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14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14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14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14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14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14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14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14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14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14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14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14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14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14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14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14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14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14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14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14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14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14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14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14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14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14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14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14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14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14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14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14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14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14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14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14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14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14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14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14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14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14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14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14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14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14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14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14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14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14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14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14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14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14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14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14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14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14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14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14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14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14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14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14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14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14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14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14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14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14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14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14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14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14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14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14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14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14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14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14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0" name="Google Shape;5100;p14"/>
          <p:cNvGrpSpPr/>
          <p:nvPr/>
        </p:nvGrpSpPr>
        <p:grpSpPr>
          <a:xfrm>
            <a:off x="-307012" y="3973589"/>
            <a:ext cx="750012" cy="630423"/>
            <a:chOff x="1507450" y="3919292"/>
            <a:chExt cx="953486" cy="801453"/>
          </a:xfrm>
        </p:grpSpPr>
        <p:grpSp>
          <p:nvGrpSpPr>
            <p:cNvPr id="5101" name="Google Shape;5101;p14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5102" name="Google Shape;5102;p1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3" name="Google Shape;5103;p1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4" name="Google Shape;5104;p1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5" name="Google Shape;5105;p14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5106" name="Google Shape;5106;p1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p1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p1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9" name="Google Shape;5109;p14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110" name="Google Shape;5110;p14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p14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14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3" name="Google Shape;5113;p14"/>
          <p:cNvGrpSpPr/>
          <p:nvPr/>
        </p:nvGrpSpPr>
        <p:grpSpPr>
          <a:xfrm>
            <a:off x="6656074" y="4242478"/>
            <a:ext cx="2901600" cy="620297"/>
            <a:chOff x="3922949" y="4147703"/>
            <a:chExt cx="2901600" cy="620297"/>
          </a:xfrm>
        </p:grpSpPr>
        <p:sp>
          <p:nvSpPr>
            <p:cNvPr id="5114" name="Google Shape;5114;p14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5" name="Google Shape;5115;p14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5116" name="Google Shape;5116;p14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7" name="Google Shape;5117;p14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8" name="Google Shape;5118;p14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14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0" name="Google Shape;5120;p14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1" name="Google Shape;5121;p14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2" name="Google Shape;5122;p14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3" name="Google Shape;5123;p14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4" name="Google Shape;5124;p14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14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6" name="Google Shape;5126;p14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7" name="Google Shape;5127;p14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8" name="Google Shape;5128;p14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9" name="Google Shape;5129;p14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0" name="Google Shape;5130;p14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1" name="Google Shape;5131;p14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14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14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4" name="Google Shape;5134;p14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5" name="Google Shape;5135;p14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14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p14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14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p14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14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14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14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14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p14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p14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14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14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14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14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0" name="Google Shape;5150;p14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14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14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3" name="Google Shape;5153;p14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4" name="Google Shape;5154;p14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55" name="Google Shape;5155;p14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5156" name="Google Shape;5156;p14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7" name="Google Shape;5157;p14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8" name="Google Shape;5158;p14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9" name="Google Shape;5159;p14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0" name="Google Shape;5160;p14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1" name="Google Shape;5161;p14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2" name="Google Shape;5162;p14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3" name="Google Shape;5163;p14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4" name="Google Shape;5164;p14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5" name="Google Shape;5165;p14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6" name="Google Shape;5166;p14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7" name="Google Shape;5167;p14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8" name="Google Shape;5168;p14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9" name="Google Shape;5169;p14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0" name="Google Shape;5170;p14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1" name="Google Shape;5171;p14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2" name="Google Shape;5172;p14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3" name="Google Shape;5173;p14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4" name="Google Shape;5174;p14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5" name="Google Shape;5175;p14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6" name="Google Shape;5176;p14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7" name="Google Shape;5177;p14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8" name="Google Shape;5178;p14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9" name="Google Shape;5179;p14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0" name="Google Shape;5180;p14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1" name="Google Shape;5181;p14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2" name="Google Shape;5182;p14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3" name="Google Shape;5183;p14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4" name="Google Shape;5184;p14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5" name="Google Shape;5185;p14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6" name="Google Shape;5186;p14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7" name="Google Shape;5187;p14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8" name="Google Shape;5188;p14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9" name="Google Shape;5189;p14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0" name="Google Shape;5190;p14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1" name="Google Shape;5191;p14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2" name="Google Shape;5192;p14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3" name="Google Shape;5193;p14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194" name="Google Shape;5194;p14"/>
          <p:cNvSpPr txBox="1"/>
          <p:nvPr/>
        </p:nvSpPr>
        <p:spPr>
          <a:xfrm>
            <a:off x="528500" y="95100"/>
            <a:ext cx="3881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Test Model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5195" name="Google Shape;5195;p14" title="VIDEO-2024-09-03-20-20-2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013" y="719050"/>
            <a:ext cx="6955875" cy="3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0" name="Google Shape;5200;p19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5201" name="Google Shape;5201;p19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9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19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19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19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19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19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19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19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19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19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19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19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19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19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19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19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19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19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19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19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19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19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19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19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19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19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19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19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19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19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19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19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19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19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19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19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19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19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19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19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19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19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19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19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19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19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19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19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19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19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19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19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9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19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9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19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19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19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19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19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19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19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19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19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19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19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19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19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19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19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19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19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19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19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19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19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19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19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19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19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19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19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19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19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19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19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19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19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19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19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19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19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19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19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19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19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19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19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19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19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19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19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19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19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19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19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19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19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19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19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19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19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19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19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19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19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19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19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19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19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19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19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19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19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19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19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19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19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19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19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19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19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19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19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19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19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19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19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19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19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19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19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19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19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19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19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19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9" name="Google Shape;5349;p19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5350" name="Google Shape;5350;p19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5351" name="Google Shape;5351;p1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2" name="Google Shape;5352;p1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1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4" name="Google Shape;5354;p19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5355" name="Google Shape;5355;p19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19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19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8" name="Google Shape;5358;p19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359" name="Google Shape;5359;p19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19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19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62" name="Google Shape;5362;p19"/>
          <p:cNvGrpSpPr/>
          <p:nvPr/>
        </p:nvGrpSpPr>
        <p:grpSpPr>
          <a:xfrm>
            <a:off x="4254624" y="4143503"/>
            <a:ext cx="2901600" cy="620297"/>
            <a:chOff x="3922949" y="4147703"/>
            <a:chExt cx="2901600" cy="620297"/>
          </a:xfrm>
        </p:grpSpPr>
        <p:sp>
          <p:nvSpPr>
            <p:cNvPr id="5363" name="Google Shape;5363;p19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4" name="Google Shape;5364;p19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5365" name="Google Shape;5365;p19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6" name="Google Shape;5366;p19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19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8" name="Google Shape;5368;p19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9" name="Google Shape;5369;p19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0" name="Google Shape;5370;p19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1" name="Google Shape;5371;p19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2" name="Google Shape;5372;p19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3" name="Google Shape;5373;p19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19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19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19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7" name="Google Shape;5377;p19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8" name="Google Shape;5378;p19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19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0" name="Google Shape;5380;p19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1" name="Google Shape;5381;p19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19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19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4" name="Google Shape;5384;p19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5" name="Google Shape;5385;p19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19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7" name="Google Shape;5387;p19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8" name="Google Shape;5388;p19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19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19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19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19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19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19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19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19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19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19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19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19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19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19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19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04" name="Google Shape;5404;p19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5405" name="Google Shape;5405;p19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6" name="Google Shape;5406;p19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7" name="Google Shape;5407;p19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8" name="Google Shape;5408;p19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9" name="Google Shape;5409;p19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0" name="Google Shape;5410;p19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1" name="Google Shape;5411;p19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2" name="Google Shape;5412;p19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3" name="Google Shape;5413;p19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4" name="Google Shape;5414;p19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5" name="Google Shape;5415;p19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6" name="Google Shape;5416;p19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7" name="Google Shape;5417;p19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8" name="Google Shape;5418;p19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9" name="Google Shape;5419;p19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0" name="Google Shape;5420;p19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1" name="Google Shape;5421;p19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2" name="Google Shape;5422;p19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3" name="Google Shape;5423;p19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4" name="Google Shape;5424;p19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5" name="Google Shape;5425;p19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6" name="Google Shape;5426;p19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7" name="Google Shape;5427;p19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8" name="Google Shape;5428;p19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9" name="Google Shape;5429;p19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0" name="Google Shape;5430;p19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1" name="Google Shape;5431;p19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2" name="Google Shape;5432;p19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3" name="Google Shape;5433;p19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4" name="Google Shape;5434;p19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5" name="Google Shape;5435;p19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6" name="Google Shape;5436;p19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7" name="Google Shape;5437;p19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8" name="Google Shape;5438;p19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9" name="Google Shape;5439;p19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0" name="Google Shape;5440;p19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1" name="Google Shape;5441;p19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2" name="Google Shape;5442;p19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443" name="Google Shape;5443;p19"/>
          <p:cNvSpPr txBox="1"/>
          <p:nvPr/>
        </p:nvSpPr>
        <p:spPr>
          <a:xfrm>
            <a:off x="1327150" y="301625"/>
            <a:ext cx="6641465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19"/>
          <p:cNvSpPr txBox="1"/>
          <p:nvPr/>
        </p:nvSpPr>
        <p:spPr>
          <a:xfrm>
            <a:off x="1254625" y="1574250"/>
            <a:ext cx="655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Key Insights: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1- Best Overall Model Performance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2- Model's Effectiveness in Car Classification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445" name="Google Shape;54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9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0" name="Google Shape;5450;g28fb2a21d63_0_610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5451" name="Google Shape;5451;g28fb2a21d63_0_610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g28fb2a21d63_0_610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g28fb2a21d63_0_610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g28fb2a21d63_0_610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g28fb2a21d63_0_610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g28fb2a21d63_0_610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g28fb2a21d63_0_610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g28fb2a21d63_0_610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g28fb2a21d63_0_610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g28fb2a21d63_0_610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g28fb2a21d63_0_610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28fb2a21d63_0_610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28fb2a21d63_0_610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28fb2a21d63_0_610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28fb2a21d63_0_610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g28fb2a21d63_0_610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g28fb2a21d63_0_610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g28fb2a21d63_0_610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g28fb2a21d63_0_610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g28fb2a21d63_0_610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g28fb2a21d63_0_610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g28fb2a21d63_0_610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g28fb2a21d63_0_610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g28fb2a21d63_0_610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g28fb2a21d63_0_610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g28fb2a21d63_0_610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g28fb2a21d63_0_610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g28fb2a21d63_0_610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g28fb2a21d63_0_610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g28fb2a21d63_0_610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g28fb2a21d63_0_610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g28fb2a21d63_0_610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g28fb2a21d63_0_610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g28fb2a21d63_0_610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g28fb2a21d63_0_610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g28fb2a21d63_0_610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g28fb2a21d63_0_610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g28fb2a21d63_0_610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g28fb2a21d63_0_610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g28fb2a21d63_0_610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g28fb2a21d63_0_610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g28fb2a21d63_0_610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g28fb2a21d63_0_610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g28fb2a21d63_0_610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g28fb2a21d63_0_610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g28fb2a21d63_0_610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g28fb2a21d63_0_610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g28fb2a21d63_0_610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g28fb2a21d63_0_610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g28fb2a21d63_0_610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g28fb2a21d63_0_610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g28fb2a21d63_0_610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g28fb2a21d63_0_610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g28fb2a21d63_0_610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g28fb2a21d63_0_610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g28fb2a21d63_0_610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g28fb2a21d63_0_610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g28fb2a21d63_0_610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g28fb2a21d63_0_610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g28fb2a21d63_0_610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g28fb2a21d63_0_610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g28fb2a21d63_0_610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g28fb2a21d63_0_610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g28fb2a21d63_0_610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g28fb2a21d63_0_610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g28fb2a21d63_0_610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g28fb2a21d63_0_610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g28fb2a21d63_0_610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g28fb2a21d63_0_610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g28fb2a21d63_0_610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g28fb2a21d63_0_610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g28fb2a21d63_0_610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g28fb2a21d63_0_610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g28fb2a21d63_0_610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g28fb2a21d63_0_610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g28fb2a21d63_0_610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g28fb2a21d63_0_610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g28fb2a21d63_0_610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g28fb2a21d63_0_610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g28fb2a21d63_0_610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g28fb2a21d63_0_610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g28fb2a21d63_0_610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g28fb2a21d63_0_610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g28fb2a21d63_0_610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g28fb2a21d63_0_610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g28fb2a21d63_0_610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g28fb2a21d63_0_610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g28fb2a21d63_0_610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g28fb2a21d63_0_610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g28fb2a21d63_0_610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g28fb2a21d63_0_610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g28fb2a21d63_0_610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g28fb2a21d63_0_610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g28fb2a21d63_0_610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g28fb2a21d63_0_610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g28fb2a21d63_0_610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g28fb2a21d63_0_610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g28fb2a21d63_0_610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g28fb2a21d63_0_610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g28fb2a21d63_0_610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g28fb2a21d63_0_610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g28fb2a21d63_0_610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g28fb2a21d63_0_610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g28fb2a21d63_0_610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g28fb2a21d63_0_610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g28fb2a21d63_0_610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g28fb2a21d63_0_610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g28fb2a21d63_0_610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g28fb2a21d63_0_610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g28fb2a21d63_0_610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g28fb2a21d63_0_610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g28fb2a21d63_0_610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g28fb2a21d63_0_610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g28fb2a21d63_0_610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g28fb2a21d63_0_610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g28fb2a21d63_0_610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g28fb2a21d63_0_610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g28fb2a21d63_0_610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g28fb2a21d63_0_610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g28fb2a21d63_0_610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g28fb2a21d63_0_610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g28fb2a21d63_0_610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g28fb2a21d63_0_610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g28fb2a21d63_0_610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g28fb2a21d63_0_610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g28fb2a21d63_0_610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g28fb2a21d63_0_610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g28fb2a21d63_0_610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g28fb2a21d63_0_610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g28fb2a21d63_0_610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g28fb2a21d63_0_610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g28fb2a21d63_0_610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g28fb2a21d63_0_610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g28fb2a21d63_0_610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g28fb2a21d63_0_610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g28fb2a21d63_0_610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g28fb2a21d63_0_610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g28fb2a21d63_0_610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g28fb2a21d63_0_610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g28fb2a21d63_0_610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g28fb2a21d63_0_610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g28fb2a21d63_0_610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g28fb2a21d63_0_610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g28fb2a21d63_0_610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g28fb2a21d63_0_610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g28fb2a21d63_0_610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g28fb2a21d63_0_610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g28fb2a21d63_0_610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9" name="Google Shape;5599;g28fb2a21d63_0_610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5600" name="Google Shape;5600;g28fb2a21d63_0_610"/>
            <p:cNvGrpSpPr/>
            <p:nvPr/>
          </p:nvGrpSpPr>
          <p:grpSpPr>
            <a:xfrm>
              <a:off x="1806987" y="3919292"/>
              <a:ext cx="441906" cy="801453"/>
              <a:chOff x="3816307" y="2352225"/>
              <a:chExt cx="1213027" cy="2199982"/>
            </a:xfrm>
          </p:grpSpPr>
          <p:sp>
            <p:nvSpPr>
              <p:cNvPr id="5601" name="Google Shape;5601;g28fb2a21d63_0_61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g28fb2a21d63_0_61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g28fb2a21d63_0_61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4" name="Google Shape;5604;g28fb2a21d63_0_610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5605" name="Google Shape;5605;g28fb2a21d63_0_61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g28fb2a21d63_0_61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g28fb2a21d63_0_61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8" name="Google Shape;5608;g28fb2a21d63_0_610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609" name="Google Shape;5609;g28fb2a21d63_0_610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g28fb2a21d63_0_610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g28fb2a21d63_0_610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12" name="Google Shape;5612;g28fb2a21d63_0_610"/>
          <p:cNvGrpSpPr/>
          <p:nvPr/>
        </p:nvGrpSpPr>
        <p:grpSpPr>
          <a:xfrm>
            <a:off x="4254624" y="4143504"/>
            <a:ext cx="2901600" cy="620296"/>
            <a:chOff x="3922949" y="4147704"/>
            <a:chExt cx="2901600" cy="620296"/>
          </a:xfrm>
        </p:grpSpPr>
        <p:sp>
          <p:nvSpPr>
            <p:cNvPr id="5613" name="Google Shape;5613;g28fb2a21d63_0_610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4" name="Google Shape;5614;g28fb2a21d63_0_610"/>
            <p:cNvGrpSpPr/>
            <p:nvPr/>
          </p:nvGrpSpPr>
          <p:grpSpPr>
            <a:xfrm>
              <a:off x="4072094" y="4147704"/>
              <a:ext cx="2593968" cy="558924"/>
              <a:chOff x="4284955" y="2543242"/>
              <a:chExt cx="3778540" cy="814164"/>
            </a:xfrm>
          </p:grpSpPr>
          <p:sp>
            <p:nvSpPr>
              <p:cNvPr id="5615" name="Google Shape;5615;g28fb2a21d63_0_610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g28fb2a21d63_0_610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g28fb2a21d63_0_610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g28fb2a21d63_0_610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g28fb2a21d63_0_610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g28fb2a21d63_0_610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g28fb2a21d63_0_610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g28fb2a21d63_0_610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3" name="Google Shape;5623;g28fb2a21d63_0_610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g28fb2a21d63_0_610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5" name="Google Shape;5625;g28fb2a21d63_0_610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g28fb2a21d63_0_610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7" name="Google Shape;5627;g28fb2a21d63_0_610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g28fb2a21d63_0_610"/>
              <p:cNvSpPr/>
              <p:nvPr/>
            </p:nvSpPr>
            <p:spPr>
              <a:xfrm>
                <a:off x="6476474" y="2568478"/>
                <a:ext cx="569778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g28fb2a21d63_0_610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g28fb2a21d63_0_610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1" name="Google Shape;5631;g28fb2a21d63_0_610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2" name="Google Shape;5632;g28fb2a21d63_0_610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3" name="Google Shape;5633;g28fb2a21d63_0_610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4" name="Google Shape;5634;g28fb2a21d63_0_610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g28fb2a21d63_0_610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g28fb2a21d63_0_610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g28fb2a21d63_0_610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g28fb2a21d63_0_610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g28fb2a21d63_0_610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g28fb2a21d63_0_610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g28fb2a21d63_0_610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g28fb2a21d63_0_610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g28fb2a21d63_0_610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g28fb2a21d63_0_610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g28fb2a21d63_0_610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g28fb2a21d63_0_610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g28fb2a21d63_0_610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g28fb2a21d63_0_610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g28fb2a21d63_0_610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g28fb2a21d63_0_610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g28fb2a21d63_0_610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g28fb2a21d63_0_610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g28fb2a21d63_0_610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54" name="Google Shape;5654;g28fb2a21d63_0_610"/>
              <p:cNvGrpSpPr/>
              <p:nvPr/>
            </p:nvGrpSpPr>
            <p:grpSpPr>
              <a:xfrm>
                <a:off x="4284955" y="2590959"/>
                <a:ext cx="1837409" cy="766433"/>
                <a:chOff x="3445543" y="2610469"/>
                <a:chExt cx="5339754" cy="2227354"/>
              </a:xfrm>
            </p:grpSpPr>
            <p:sp>
              <p:nvSpPr>
                <p:cNvPr id="5655" name="Google Shape;5655;g28fb2a21d63_0_610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6" name="Google Shape;5656;g28fb2a21d63_0_610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7" name="Google Shape;5657;g28fb2a21d63_0_610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8" name="Google Shape;5658;g28fb2a21d63_0_610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9" name="Google Shape;5659;g28fb2a21d63_0_610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0" name="Google Shape;5660;g28fb2a21d63_0_610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1" name="Google Shape;5661;g28fb2a21d63_0_610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2" name="Google Shape;5662;g28fb2a21d63_0_610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3" name="Google Shape;5663;g28fb2a21d63_0_610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4" name="Google Shape;5664;g28fb2a21d63_0_610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5" name="Google Shape;5665;g28fb2a21d63_0_610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6" name="Google Shape;5666;g28fb2a21d63_0_610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7" name="Google Shape;5667;g28fb2a21d63_0_610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8" name="Google Shape;5668;g28fb2a21d63_0_610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9" name="Google Shape;5669;g28fb2a21d63_0_610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0" name="Google Shape;5670;g28fb2a21d63_0_610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1" name="Google Shape;5671;g28fb2a21d63_0_610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2" name="Google Shape;5672;g28fb2a21d63_0_610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3" name="Google Shape;5673;g28fb2a21d63_0_610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4" name="Google Shape;5674;g28fb2a21d63_0_610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5" name="Google Shape;5675;g28fb2a21d63_0_610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6" name="Google Shape;5676;g28fb2a21d63_0_610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7" name="Google Shape;5677;g28fb2a21d63_0_610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8" name="Google Shape;5678;g28fb2a21d63_0_610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9" name="Google Shape;5679;g28fb2a21d63_0_610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0" name="Google Shape;5680;g28fb2a21d63_0_610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1" name="Google Shape;5681;g28fb2a21d63_0_610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2" name="Google Shape;5682;g28fb2a21d63_0_610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3" name="Google Shape;5683;g28fb2a21d63_0_610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4" name="Google Shape;5684;g28fb2a21d63_0_610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5" name="Google Shape;5685;g28fb2a21d63_0_610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6" name="Google Shape;5686;g28fb2a21d63_0_610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7" name="Google Shape;5687;g28fb2a21d63_0_610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8" name="Google Shape;5688;g28fb2a21d63_0_610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9" name="Google Shape;5689;g28fb2a21d63_0_610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0" name="Google Shape;5690;g28fb2a21d63_0_610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1" name="Google Shape;5691;g28fb2a21d63_0_610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2" name="Google Shape;5692;g28fb2a21d63_0_610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693" name="Google Shape;5693;g28fb2a21d63_0_610"/>
          <p:cNvSpPr txBox="1"/>
          <p:nvPr/>
        </p:nvSpPr>
        <p:spPr>
          <a:xfrm>
            <a:off x="1327150" y="301625"/>
            <a:ext cx="664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</a:rPr>
              <a:t>Team Collaboration &amp; Contribution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4" name="Google Shape;5694;g28fb2a21d63_0_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95" name="Google Shape;5695;g28fb2a21d63_0_610"/>
          <p:cNvGraphicFramePr/>
          <p:nvPr/>
        </p:nvGraphicFramePr>
        <p:xfrm>
          <a:off x="2124650" y="214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{495368BF-5556-44C8-8145-9034ED3E362F}</a:tableStyleId>
              </a:tblPr>
              <a:tblGrid>
                <a:gridCol w="1809750"/>
                <a:gridCol w="3236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  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Sama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Builds</a:t>
                      </a:r>
                      <a:r>
                        <a:rPr lang="en-GB"/>
                        <a:t> modelv8m</a:t>
                      </a:r>
                      <a:r>
                        <a:rPr lang="en-GB"/>
                        <a:t>         </a:t>
                      </a:r>
                      <a:endParaRPr b="1">
                        <a:solidFill>
                          <a:srgbClr val="473A5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Rahab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    </a:t>
                      </a:r>
                      <a:r>
                        <a:rPr lang="en-GB"/>
                        <a:t>Builds modelv8n</a:t>
                      </a:r>
                      <a:r>
                        <a:rPr lang="en-GB">
                          <a:solidFill>
                            <a:schemeClr val="lt2"/>
                          </a:solidFill>
                        </a:rPr>
                        <a:t>    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  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Raghad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</a:t>
                      </a:r>
                      <a:r>
                        <a:rPr lang="en-GB"/>
                        <a:t>Builds modelv8s</a:t>
                      </a:r>
                      <a:r>
                        <a:rPr lang="en-GB"/>
                        <a:t>     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9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0" name="Google Shape;5700;p20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5701" name="Google Shape;5701;p20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20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20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20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20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20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20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20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20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20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20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20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20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20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20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20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20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20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20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20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20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20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20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20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20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20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20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20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20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20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20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20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20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20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20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20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20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20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20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20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20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20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20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20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20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20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20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20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20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20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20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20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20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20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20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20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20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20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20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20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20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20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20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20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20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20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20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20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20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20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20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20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20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20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20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20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20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20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20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20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20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20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20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20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20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20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p20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8" name="Google Shape;5788;p20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9" name="Google Shape;5789;p20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0" name="Google Shape;5790;p20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1" name="Google Shape;5791;p20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2" name="Google Shape;5792;p20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3" name="Google Shape;5793;p20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4" name="Google Shape;5794;p20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5" name="Google Shape;5795;p20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6" name="Google Shape;5796;p20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7" name="Google Shape;5797;p20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8" name="Google Shape;5798;p20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9" name="Google Shape;5799;p20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0" name="Google Shape;5800;p20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1" name="Google Shape;5801;p20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20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20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20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20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20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7" name="Google Shape;5807;p20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20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20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20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20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20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20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20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20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20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20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20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20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20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20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20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20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20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20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20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20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20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p20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p20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p20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p20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p20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p20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p20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p20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7" name="Google Shape;5837;p20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20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20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20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20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20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20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20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20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20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20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20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9" name="Google Shape;5849;p20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5850" name="Google Shape;5850;p20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5851" name="Google Shape;5851;p2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2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2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4" name="Google Shape;5854;p20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5855" name="Google Shape;5855;p20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20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20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8" name="Google Shape;5858;p20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5859" name="Google Shape;5859;p20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20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20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62" name="Google Shape;5862;p20"/>
          <p:cNvSpPr txBox="1"/>
          <p:nvPr/>
        </p:nvSpPr>
        <p:spPr>
          <a:xfrm>
            <a:off x="-1659527" y="840357"/>
            <a:ext cx="6767319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553868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3" name="Google Shape;5863;p20"/>
          <p:cNvGrpSpPr/>
          <p:nvPr/>
        </p:nvGrpSpPr>
        <p:grpSpPr>
          <a:xfrm rot="10800000">
            <a:off x="6691353" y="16454"/>
            <a:ext cx="2260968" cy="4256168"/>
            <a:chOff x="5492025" y="895275"/>
            <a:chExt cx="2055612" cy="3869595"/>
          </a:xfrm>
        </p:grpSpPr>
        <p:sp>
          <p:nvSpPr>
            <p:cNvPr id="5864" name="Google Shape;5864;p20"/>
            <p:cNvSpPr/>
            <p:nvPr/>
          </p:nvSpPr>
          <p:spPr>
            <a:xfrm>
              <a:off x="5492025" y="895275"/>
              <a:ext cx="2055612" cy="3869595"/>
            </a:xfrm>
            <a:custGeom>
              <a:rect b="b" l="l" r="r" t="t"/>
              <a:pathLst>
                <a:path extrusionOk="0" h="31789" w="16887">
                  <a:moveTo>
                    <a:pt x="3773" y="0"/>
                  </a:moveTo>
                  <a:cubicBezTo>
                    <a:pt x="1687" y="0"/>
                    <a:pt x="1" y="1687"/>
                    <a:pt x="1" y="3759"/>
                  </a:cubicBezTo>
                  <a:lnTo>
                    <a:pt x="1" y="15729"/>
                  </a:lnTo>
                  <a:lnTo>
                    <a:pt x="14" y="15729"/>
                  </a:lnTo>
                  <a:lnTo>
                    <a:pt x="14" y="31788"/>
                  </a:lnTo>
                  <a:lnTo>
                    <a:pt x="2874" y="31788"/>
                  </a:lnTo>
                  <a:lnTo>
                    <a:pt x="2874" y="13157"/>
                  </a:lnTo>
                  <a:lnTo>
                    <a:pt x="2861" y="13157"/>
                  </a:lnTo>
                  <a:lnTo>
                    <a:pt x="2861" y="3759"/>
                  </a:lnTo>
                  <a:cubicBezTo>
                    <a:pt x="2861" y="3269"/>
                    <a:pt x="3269" y="2860"/>
                    <a:pt x="3773" y="2860"/>
                  </a:cubicBezTo>
                  <a:cubicBezTo>
                    <a:pt x="4276" y="2860"/>
                    <a:pt x="4684" y="3269"/>
                    <a:pt x="4684" y="3759"/>
                  </a:cubicBezTo>
                  <a:lnTo>
                    <a:pt x="4671" y="12748"/>
                  </a:lnTo>
                  <a:cubicBezTo>
                    <a:pt x="4671" y="14817"/>
                    <a:pt x="6374" y="16507"/>
                    <a:pt x="8443" y="16507"/>
                  </a:cubicBezTo>
                  <a:cubicBezTo>
                    <a:pt x="10525" y="16507"/>
                    <a:pt x="12215" y="14817"/>
                    <a:pt x="12215" y="12748"/>
                  </a:cubicBezTo>
                  <a:lnTo>
                    <a:pt x="12215" y="3759"/>
                  </a:lnTo>
                  <a:cubicBezTo>
                    <a:pt x="12215" y="3269"/>
                    <a:pt x="12624" y="2860"/>
                    <a:pt x="13114" y="2860"/>
                  </a:cubicBezTo>
                  <a:cubicBezTo>
                    <a:pt x="13618" y="2860"/>
                    <a:pt x="14026" y="3269"/>
                    <a:pt x="14026" y="3759"/>
                  </a:cubicBezTo>
                  <a:lnTo>
                    <a:pt x="14026" y="13157"/>
                  </a:lnTo>
                  <a:lnTo>
                    <a:pt x="14026" y="31788"/>
                  </a:lnTo>
                  <a:lnTo>
                    <a:pt x="16886" y="31788"/>
                  </a:lnTo>
                  <a:lnTo>
                    <a:pt x="16886" y="15729"/>
                  </a:lnTo>
                  <a:lnTo>
                    <a:pt x="16886" y="3759"/>
                  </a:lnTo>
                  <a:cubicBezTo>
                    <a:pt x="16886" y="1687"/>
                    <a:pt x="15200" y="0"/>
                    <a:pt x="13114" y="0"/>
                  </a:cubicBezTo>
                  <a:cubicBezTo>
                    <a:pt x="11045" y="0"/>
                    <a:pt x="9355" y="1687"/>
                    <a:pt x="9355" y="3759"/>
                  </a:cubicBezTo>
                  <a:lnTo>
                    <a:pt x="9355" y="12748"/>
                  </a:lnTo>
                  <a:cubicBezTo>
                    <a:pt x="9355" y="13209"/>
                    <a:pt x="9002" y="13591"/>
                    <a:pt x="8564" y="13647"/>
                  </a:cubicBezTo>
                  <a:lnTo>
                    <a:pt x="8336" y="13647"/>
                  </a:lnTo>
                  <a:cubicBezTo>
                    <a:pt x="7884" y="13591"/>
                    <a:pt x="7531" y="13209"/>
                    <a:pt x="7531" y="12748"/>
                  </a:cubicBezTo>
                  <a:lnTo>
                    <a:pt x="7531" y="3759"/>
                  </a:lnTo>
                  <a:cubicBezTo>
                    <a:pt x="7531" y="1687"/>
                    <a:pt x="5842" y="0"/>
                    <a:pt x="37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65" name="Google Shape;5865;p20"/>
            <p:cNvGrpSpPr/>
            <p:nvPr/>
          </p:nvGrpSpPr>
          <p:grpSpPr>
            <a:xfrm>
              <a:off x="5659156" y="1062406"/>
              <a:ext cx="1720973" cy="3496726"/>
              <a:chOff x="5659156" y="1062406"/>
              <a:chExt cx="1720973" cy="3496726"/>
            </a:xfrm>
          </p:grpSpPr>
          <p:sp>
            <p:nvSpPr>
              <p:cNvPr id="5866" name="Google Shape;5866;p20"/>
              <p:cNvSpPr/>
              <p:nvPr/>
            </p:nvSpPr>
            <p:spPr>
              <a:xfrm>
                <a:off x="5661103" y="264595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20"/>
              <p:cNvSpPr/>
              <p:nvPr/>
            </p:nvSpPr>
            <p:spPr>
              <a:xfrm>
                <a:off x="7366861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20"/>
              <p:cNvSpPr/>
              <p:nvPr/>
            </p:nvSpPr>
            <p:spPr>
              <a:xfrm>
                <a:off x="7366861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20"/>
              <p:cNvSpPr/>
              <p:nvPr/>
            </p:nvSpPr>
            <p:spPr>
              <a:xfrm>
                <a:off x="7366861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20"/>
              <p:cNvSpPr/>
              <p:nvPr/>
            </p:nvSpPr>
            <p:spPr>
              <a:xfrm>
                <a:off x="7366861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20"/>
              <p:cNvSpPr/>
              <p:nvPr/>
            </p:nvSpPr>
            <p:spPr>
              <a:xfrm>
                <a:off x="7366861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20"/>
              <p:cNvSpPr/>
              <p:nvPr/>
            </p:nvSpPr>
            <p:spPr>
              <a:xfrm>
                <a:off x="7366861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20"/>
              <p:cNvSpPr/>
              <p:nvPr/>
            </p:nvSpPr>
            <p:spPr>
              <a:xfrm>
                <a:off x="7366861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20"/>
              <p:cNvSpPr/>
              <p:nvPr/>
            </p:nvSpPr>
            <p:spPr>
              <a:xfrm>
                <a:off x="7366861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20"/>
              <p:cNvSpPr/>
              <p:nvPr/>
            </p:nvSpPr>
            <p:spPr>
              <a:xfrm>
                <a:off x="7366861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20"/>
              <p:cNvSpPr/>
              <p:nvPr/>
            </p:nvSpPr>
            <p:spPr>
              <a:xfrm>
                <a:off x="7366861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20"/>
              <p:cNvSpPr/>
              <p:nvPr/>
            </p:nvSpPr>
            <p:spPr>
              <a:xfrm>
                <a:off x="7366861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20"/>
              <p:cNvSpPr/>
              <p:nvPr/>
            </p:nvSpPr>
            <p:spPr>
              <a:xfrm>
                <a:off x="7366861" y="2789954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64"/>
                    </a:lnTo>
                    <a:lnTo>
                      <a:pt x="108" y="1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20"/>
              <p:cNvSpPr/>
              <p:nvPr/>
            </p:nvSpPr>
            <p:spPr>
              <a:xfrm>
                <a:off x="7366861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20"/>
              <p:cNvSpPr/>
              <p:nvPr/>
            </p:nvSpPr>
            <p:spPr>
              <a:xfrm>
                <a:off x="7366861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20"/>
              <p:cNvSpPr/>
              <p:nvPr/>
            </p:nvSpPr>
            <p:spPr>
              <a:xfrm>
                <a:off x="7366861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20"/>
              <p:cNvSpPr/>
              <p:nvPr/>
            </p:nvSpPr>
            <p:spPr>
              <a:xfrm>
                <a:off x="7366861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0" y="1"/>
                    </a:moveTo>
                    <a:lnTo>
                      <a:pt x="0" y="30"/>
                    </a:lnTo>
                    <a:lnTo>
                      <a:pt x="0" y="439"/>
                    </a:lnTo>
                    <a:lnTo>
                      <a:pt x="0" y="465"/>
                    </a:lnTo>
                    <a:lnTo>
                      <a:pt x="108" y="465"/>
                    </a:lnTo>
                    <a:lnTo>
                      <a:pt x="108" y="439"/>
                    </a:lnTo>
                    <a:lnTo>
                      <a:pt x="108" y="30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20"/>
              <p:cNvSpPr/>
              <p:nvPr/>
            </p:nvSpPr>
            <p:spPr>
              <a:xfrm>
                <a:off x="7366861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20"/>
              <p:cNvSpPr/>
              <p:nvPr/>
            </p:nvSpPr>
            <p:spPr>
              <a:xfrm>
                <a:off x="5833347" y="1069101"/>
                <a:ext cx="54656" cy="29945"/>
              </a:xfrm>
              <a:custGeom>
                <a:rect b="b" l="l" r="r" t="t"/>
                <a:pathLst>
                  <a:path extrusionOk="0" h="246" w="449">
                    <a:moveTo>
                      <a:pt x="423" y="1"/>
                    </a:moveTo>
                    <a:cubicBezTo>
                      <a:pt x="285" y="43"/>
                      <a:pt x="138" y="83"/>
                      <a:pt x="1" y="151"/>
                    </a:cubicBezTo>
                    <a:lnTo>
                      <a:pt x="40" y="246"/>
                    </a:lnTo>
                    <a:cubicBezTo>
                      <a:pt x="178" y="190"/>
                      <a:pt x="315" y="138"/>
                      <a:pt x="449" y="109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20"/>
              <p:cNvSpPr/>
              <p:nvPr/>
            </p:nvSpPr>
            <p:spPr>
              <a:xfrm>
                <a:off x="5659156" y="1720827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6"/>
                    </a:lnTo>
                    <a:lnTo>
                      <a:pt x="111" y="43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20"/>
              <p:cNvSpPr/>
              <p:nvPr/>
            </p:nvSpPr>
            <p:spPr>
              <a:xfrm>
                <a:off x="5659156" y="1826729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0"/>
                    </a:moveTo>
                    <a:lnTo>
                      <a:pt x="0" y="451"/>
                    </a:lnTo>
                    <a:lnTo>
                      <a:pt x="111" y="45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20"/>
              <p:cNvSpPr/>
              <p:nvPr/>
            </p:nvSpPr>
            <p:spPr>
              <a:xfrm>
                <a:off x="5659156" y="1506831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20"/>
              <p:cNvSpPr/>
              <p:nvPr/>
            </p:nvSpPr>
            <p:spPr>
              <a:xfrm>
                <a:off x="5682649" y="1190097"/>
                <a:ext cx="38222" cy="55021"/>
              </a:xfrm>
              <a:custGeom>
                <a:rect b="b" l="l" r="r" t="t"/>
                <a:pathLst>
                  <a:path extrusionOk="0" h="452" w="314">
                    <a:moveTo>
                      <a:pt x="216" y="0"/>
                    </a:moveTo>
                    <a:cubicBezTo>
                      <a:pt x="134" y="138"/>
                      <a:pt x="69" y="259"/>
                      <a:pt x="0" y="396"/>
                    </a:cubicBezTo>
                    <a:lnTo>
                      <a:pt x="108" y="452"/>
                    </a:lnTo>
                    <a:cubicBezTo>
                      <a:pt x="164" y="314"/>
                      <a:pt x="232" y="193"/>
                      <a:pt x="314" y="69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20"/>
              <p:cNvSpPr/>
              <p:nvPr/>
            </p:nvSpPr>
            <p:spPr>
              <a:xfrm>
                <a:off x="5659156" y="1398981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1"/>
                    </a:moveTo>
                    <a:lnTo>
                      <a:pt x="0" y="439"/>
                    </a:lnTo>
                    <a:lnTo>
                      <a:pt x="111" y="43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20"/>
              <p:cNvSpPr/>
              <p:nvPr/>
            </p:nvSpPr>
            <p:spPr>
              <a:xfrm>
                <a:off x="5743878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340" y="0"/>
                    </a:moveTo>
                    <a:cubicBezTo>
                      <a:pt x="220" y="82"/>
                      <a:pt x="108" y="177"/>
                      <a:pt x="1" y="285"/>
                    </a:cubicBezTo>
                    <a:lnTo>
                      <a:pt x="82" y="366"/>
                    </a:lnTo>
                    <a:cubicBezTo>
                      <a:pt x="177" y="258"/>
                      <a:pt x="285" y="164"/>
                      <a:pt x="409" y="82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20"/>
              <p:cNvSpPr/>
              <p:nvPr/>
            </p:nvSpPr>
            <p:spPr>
              <a:xfrm>
                <a:off x="5659156" y="1291131"/>
                <a:ext cx="19963" cy="55021"/>
              </a:xfrm>
              <a:custGeom>
                <a:rect b="b" l="l" r="r" t="t"/>
                <a:pathLst>
                  <a:path extrusionOk="0" h="452" w="164">
                    <a:moveTo>
                      <a:pt x="56" y="1"/>
                    </a:moveTo>
                    <a:cubicBezTo>
                      <a:pt x="30" y="151"/>
                      <a:pt x="17" y="301"/>
                      <a:pt x="0" y="452"/>
                    </a:cubicBezTo>
                    <a:lnTo>
                      <a:pt x="111" y="452"/>
                    </a:lnTo>
                    <a:cubicBezTo>
                      <a:pt x="125" y="301"/>
                      <a:pt x="138" y="164"/>
                      <a:pt x="164" y="30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20"/>
              <p:cNvSpPr/>
              <p:nvPr/>
            </p:nvSpPr>
            <p:spPr>
              <a:xfrm>
                <a:off x="5659156" y="1613098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20"/>
              <p:cNvSpPr/>
              <p:nvPr/>
            </p:nvSpPr>
            <p:spPr>
              <a:xfrm>
                <a:off x="5659156" y="247005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20"/>
              <p:cNvSpPr/>
              <p:nvPr/>
            </p:nvSpPr>
            <p:spPr>
              <a:xfrm>
                <a:off x="5659156" y="2576323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0"/>
                    </a:moveTo>
                    <a:lnTo>
                      <a:pt x="0" y="448"/>
                    </a:lnTo>
                    <a:lnTo>
                      <a:pt x="111" y="44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20"/>
              <p:cNvSpPr/>
              <p:nvPr/>
            </p:nvSpPr>
            <p:spPr>
              <a:xfrm>
                <a:off x="5659156" y="1934579"/>
                <a:ext cx="13633" cy="52951"/>
              </a:xfrm>
              <a:custGeom>
                <a:rect b="b" l="l" r="r" t="t"/>
                <a:pathLst>
                  <a:path extrusionOk="0" h="435" w="112">
                    <a:moveTo>
                      <a:pt x="0" y="0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20"/>
              <p:cNvSpPr/>
              <p:nvPr/>
            </p:nvSpPr>
            <p:spPr>
              <a:xfrm>
                <a:off x="5659156" y="2683808"/>
                <a:ext cx="13633" cy="53317"/>
              </a:xfrm>
              <a:custGeom>
                <a:rect b="b" l="l" r="r" t="t"/>
                <a:pathLst>
                  <a:path extrusionOk="0" h="438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20"/>
              <p:cNvSpPr/>
              <p:nvPr/>
            </p:nvSpPr>
            <p:spPr>
              <a:xfrm>
                <a:off x="5659156" y="2040725"/>
                <a:ext cx="13633" cy="54656"/>
              </a:xfrm>
              <a:custGeom>
                <a:rect b="b" l="l" r="r" t="t"/>
                <a:pathLst>
                  <a:path extrusionOk="0" h="449" w="112">
                    <a:moveTo>
                      <a:pt x="0" y="1"/>
                    </a:moveTo>
                    <a:lnTo>
                      <a:pt x="0" y="449"/>
                    </a:lnTo>
                    <a:lnTo>
                      <a:pt x="111" y="449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20"/>
              <p:cNvSpPr/>
              <p:nvPr/>
            </p:nvSpPr>
            <p:spPr>
              <a:xfrm>
                <a:off x="5659156" y="2148575"/>
                <a:ext cx="13633" cy="53073"/>
              </a:xfrm>
              <a:custGeom>
                <a:rect b="b" l="l" r="r" t="t"/>
                <a:pathLst>
                  <a:path extrusionOk="0" h="436" w="112">
                    <a:moveTo>
                      <a:pt x="0" y="1"/>
                    </a:moveTo>
                    <a:lnTo>
                      <a:pt x="0" y="435"/>
                    </a:lnTo>
                    <a:lnTo>
                      <a:pt x="111" y="43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20"/>
              <p:cNvSpPr/>
              <p:nvPr/>
            </p:nvSpPr>
            <p:spPr>
              <a:xfrm>
                <a:off x="5659156" y="2362205"/>
                <a:ext cx="13633" cy="55021"/>
              </a:xfrm>
              <a:custGeom>
                <a:rect b="b" l="l" r="r" t="t"/>
                <a:pathLst>
                  <a:path extrusionOk="0" h="452" w="112">
                    <a:moveTo>
                      <a:pt x="0" y="1"/>
                    </a:moveTo>
                    <a:lnTo>
                      <a:pt x="0" y="452"/>
                    </a:lnTo>
                    <a:lnTo>
                      <a:pt x="111" y="452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0" name="Google Shape;5900;p20"/>
              <p:cNvSpPr/>
              <p:nvPr/>
            </p:nvSpPr>
            <p:spPr>
              <a:xfrm>
                <a:off x="5659156" y="2256060"/>
                <a:ext cx="13633" cy="53438"/>
              </a:xfrm>
              <a:custGeom>
                <a:rect b="b" l="l" r="r" t="t"/>
                <a:pathLst>
                  <a:path extrusionOk="0" h="439" w="112">
                    <a:moveTo>
                      <a:pt x="0" y="0"/>
                    </a:moveTo>
                    <a:lnTo>
                      <a:pt x="0" y="438"/>
                    </a:lnTo>
                    <a:lnTo>
                      <a:pt x="111" y="438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1" name="Google Shape;5901;p20"/>
              <p:cNvSpPr/>
              <p:nvPr/>
            </p:nvSpPr>
            <p:spPr>
              <a:xfrm>
                <a:off x="6228107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20"/>
              <p:cNvSpPr/>
              <p:nvPr/>
            </p:nvSpPr>
            <p:spPr>
              <a:xfrm>
                <a:off x="6228107" y="143038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20"/>
              <p:cNvSpPr/>
              <p:nvPr/>
            </p:nvSpPr>
            <p:spPr>
              <a:xfrm>
                <a:off x="6228107" y="1538236"/>
                <a:ext cx="14851" cy="53438"/>
              </a:xfrm>
              <a:custGeom>
                <a:rect b="b" l="l" r="r" t="t"/>
                <a:pathLst>
                  <a:path extrusionOk="0" h="439" w="122">
                    <a:moveTo>
                      <a:pt x="0" y="1"/>
                    </a:moveTo>
                    <a:lnTo>
                      <a:pt x="0" y="439"/>
                    </a:lnTo>
                    <a:lnTo>
                      <a:pt x="121" y="439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20"/>
              <p:cNvSpPr/>
              <p:nvPr/>
            </p:nvSpPr>
            <p:spPr>
              <a:xfrm>
                <a:off x="6228107" y="1644504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0" y="0"/>
                    </a:move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20"/>
              <p:cNvSpPr/>
              <p:nvPr/>
            </p:nvSpPr>
            <p:spPr>
              <a:xfrm>
                <a:off x="6228107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20"/>
              <p:cNvSpPr/>
              <p:nvPr/>
            </p:nvSpPr>
            <p:spPr>
              <a:xfrm>
                <a:off x="6448554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26" y="1"/>
                    </a:moveTo>
                    <a:lnTo>
                      <a:pt x="0" y="108"/>
                    </a:lnTo>
                    <a:cubicBezTo>
                      <a:pt x="134" y="148"/>
                      <a:pt x="285" y="164"/>
                      <a:pt x="435" y="177"/>
                    </a:cubicBezTo>
                    <a:lnTo>
                      <a:pt x="448" y="66"/>
                    </a:lnTo>
                    <a:cubicBezTo>
                      <a:pt x="298" y="53"/>
                      <a:pt x="164" y="40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20"/>
              <p:cNvSpPr/>
              <p:nvPr/>
            </p:nvSpPr>
            <p:spPr>
              <a:xfrm>
                <a:off x="6228107" y="1752354"/>
                <a:ext cx="14851" cy="52951"/>
              </a:xfrm>
              <a:custGeom>
                <a:rect b="b" l="l" r="r" t="t"/>
                <a:pathLst>
                  <a:path extrusionOk="0" h="435" w="122">
                    <a:moveTo>
                      <a:pt x="0" y="0"/>
                    </a:moveTo>
                    <a:lnTo>
                      <a:pt x="0" y="435"/>
                    </a:lnTo>
                    <a:lnTo>
                      <a:pt x="121" y="435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20"/>
              <p:cNvSpPr/>
              <p:nvPr/>
            </p:nvSpPr>
            <p:spPr>
              <a:xfrm>
                <a:off x="6234437" y="2499878"/>
                <a:ext cx="26780" cy="54656"/>
              </a:xfrm>
              <a:custGeom>
                <a:rect b="b" l="l" r="r" t="t"/>
                <a:pathLst>
                  <a:path extrusionOk="0" h="449" w="220">
                    <a:moveTo>
                      <a:pt x="112" y="1"/>
                    </a:moveTo>
                    <a:lnTo>
                      <a:pt x="1" y="14"/>
                    </a:lnTo>
                    <a:cubicBezTo>
                      <a:pt x="30" y="164"/>
                      <a:pt x="69" y="315"/>
                      <a:pt x="125" y="449"/>
                    </a:cubicBezTo>
                    <a:lnTo>
                      <a:pt x="220" y="409"/>
                    </a:lnTo>
                    <a:cubicBezTo>
                      <a:pt x="177" y="272"/>
                      <a:pt x="138" y="138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20"/>
              <p:cNvSpPr/>
              <p:nvPr/>
            </p:nvSpPr>
            <p:spPr>
              <a:xfrm>
                <a:off x="6349103" y="2672244"/>
                <a:ext cx="52951" cy="38222"/>
              </a:xfrm>
              <a:custGeom>
                <a:rect b="b" l="l" r="r" t="t"/>
                <a:pathLst>
                  <a:path extrusionOk="0" h="314" w="435">
                    <a:moveTo>
                      <a:pt x="69" y="0"/>
                    </a:moveTo>
                    <a:lnTo>
                      <a:pt x="0" y="82"/>
                    </a:lnTo>
                    <a:cubicBezTo>
                      <a:pt x="121" y="177"/>
                      <a:pt x="258" y="245"/>
                      <a:pt x="396" y="314"/>
                    </a:cubicBezTo>
                    <a:lnTo>
                      <a:pt x="435" y="219"/>
                    </a:lnTo>
                    <a:cubicBezTo>
                      <a:pt x="314" y="151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20"/>
              <p:cNvSpPr/>
              <p:nvPr/>
            </p:nvSpPr>
            <p:spPr>
              <a:xfrm>
                <a:off x="6274241" y="2596164"/>
                <a:ext cx="43457" cy="49908"/>
              </a:xfrm>
              <a:custGeom>
                <a:rect b="b" l="l" r="r" t="t"/>
                <a:pathLst>
                  <a:path extrusionOk="0" h="410" w="357">
                    <a:moveTo>
                      <a:pt x="95" y="1"/>
                    </a:moveTo>
                    <a:lnTo>
                      <a:pt x="1" y="53"/>
                    </a:lnTo>
                    <a:cubicBezTo>
                      <a:pt x="82" y="190"/>
                      <a:pt x="177" y="298"/>
                      <a:pt x="275" y="409"/>
                    </a:cubicBezTo>
                    <a:lnTo>
                      <a:pt x="357" y="341"/>
                    </a:lnTo>
                    <a:cubicBezTo>
                      <a:pt x="259" y="230"/>
                      <a:pt x="177" y="122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20"/>
              <p:cNvSpPr/>
              <p:nvPr/>
            </p:nvSpPr>
            <p:spPr>
              <a:xfrm>
                <a:off x="5939614" y="1062406"/>
                <a:ext cx="54656" cy="16798"/>
              </a:xfrm>
              <a:custGeom>
                <a:rect b="b" l="l" r="r" t="t"/>
                <a:pathLst>
                  <a:path extrusionOk="0" h="138" w="449">
                    <a:moveTo>
                      <a:pt x="1" y="0"/>
                    </a:moveTo>
                    <a:lnTo>
                      <a:pt x="1" y="111"/>
                    </a:lnTo>
                    <a:lnTo>
                      <a:pt x="96" y="111"/>
                    </a:lnTo>
                    <a:cubicBezTo>
                      <a:pt x="203" y="111"/>
                      <a:pt x="328" y="111"/>
                      <a:pt x="435" y="138"/>
                    </a:cubicBezTo>
                    <a:lnTo>
                      <a:pt x="449" y="30"/>
                    </a:lnTo>
                    <a:cubicBezTo>
                      <a:pt x="341" y="0"/>
                      <a:pt x="21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20"/>
              <p:cNvSpPr/>
              <p:nvPr/>
            </p:nvSpPr>
            <p:spPr>
              <a:xfrm>
                <a:off x="6228107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08" y="0"/>
                    </a:moveTo>
                    <a:lnTo>
                      <a:pt x="0" y="1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121" y="448"/>
                    </a:lnTo>
                    <a:lnTo>
                      <a:pt x="121" y="245"/>
                    </a:lnTo>
                    <a:cubicBezTo>
                      <a:pt x="121" y="164"/>
                      <a:pt x="108" y="82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20"/>
              <p:cNvSpPr/>
              <p:nvPr/>
            </p:nvSpPr>
            <p:spPr>
              <a:xfrm>
                <a:off x="6198284" y="1218338"/>
                <a:ext cx="31527" cy="55021"/>
              </a:xfrm>
              <a:custGeom>
                <a:rect b="b" l="l" r="r" t="t"/>
                <a:pathLst>
                  <a:path extrusionOk="0" h="452" w="259">
                    <a:moveTo>
                      <a:pt x="95" y="1"/>
                    </a:moveTo>
                    <a:lnTo>
                      <a:pt x="0" y="56"/>
                    </a:lnTo>
                    <a:cubicBezTo>
                      <a:pt x="53" y="177"/>
                      <a:pt x="108" y="314"/>
                      <a:pt x="147" y="452"/>
                    </a:cubicBezTo>
                    <a:lnTo>
                      <a:pt x="259" y="422"/>
                    </a:lnTo>
                    <a:cubicBezTo>
                      <a:pt x="216" y="272"/>
                      <a:pt x="164" y="138"/>
                      <a:pt x="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20"/>
              <p:cNvSpPr/>
              <p:nvPr/>
            </p:nvSpPr>
            <p:spPr>
              <a:xfrm>
                <a:off x="6133403" y="1133981"/>
                <a:ext cx="46622" cy="47839"/>
              </a:xfrm>
              <a:custGeom>
                <a:rect b="b" l="l" r="r" t="t"/>
                <a:pathLst>
                  <a:path extrusionOk="0" h="393" w="383">
                    <a:moveTo>
                      <a:pt x="69" y="1"/>
                    </a:moveTo>
                    <a:lnTo>
                      <a:pt x="1" y="82"/>
                    </a:lnTo>
                    <a:cubicBezTo>
                      <a:pt x="108" y="177"/>
                      <a:pt x="206" y="272"/>
                      <a:pt x="288" y="393"/>
                    </a:cubicBezTo>
                    <a:lnTo>
                      <a:pt x="383" y="327"/>
                    </a:lnTo>
                    <a:cubicBezTo>
                      <a:pt x="288" y="203"/>
                      <a:pt x="177" y="95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20"/>
              <p:cNvSpPr/>
              <p:nvPr/>
            </p:nvSpPr>
            <p:spPr>
              <a:xfrm>
                <a:off x="6042352" y="1079083"/>
                <a:ext cx="54534" cy="33110"/>
              </a:xfrm>
              <a:custGeom>
                <a:rect b="b" l="l" r="r" t="t"/>
                <a:pathLst>
                  <a:path extrusionOk="0" h="272" w="448">
                    <a:moveTo>
                      <a:pt x="39" y="1"/>
                    </a:moveTo>
                    <a:lnTo>
                      <a:pt x="0" y="95"/>
                    </a:lnTo>
                    <a:cubicBezTo>
                      <a:pt x="137" y="151"/>
                      <a:pt x="271" y="206"/>
                      <a:pt x="396" y="272"/>
                    </a:cubicBezTo>
                    <a:lnTo>
                      <a:pt x="448" y="177"/>
                    </a:lnTo>
                    <a:cubicBezTo>
                      <a:pt x="327" y="108"/>
                      <a:pt x="177" y="43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20"/>
              <p:cNvSpPr/>
              <p:nvPr/>
            </p:nvSpPr>
            <p:spPr>
              <a:xfrm>
                <a:off x="6228107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20"/>
              <p:cNvSpPr/>
              <p:nvPr/>
            </p:nvSpPr>
            <p:spPr>
              <a:xfrm>
                <a:off x="6228107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20"/>
              <p:cNvSpPr/>
              <p:nvPr/>
            </p:nvSpPr>
            <p:spPr>
              <a:xfrm>
                <a:off x="6228107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20"/>
              <p:cNvSpPr/>
              <p:nvPr/>
            </p:nvSpPr>
            <p:spPr>
              <a:xfrm>
                <a:off x="6228107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20"/>
              <p:cNvSpPr/>
              <p:nvPr/>
            </p:nvSpPr>
            <p:spPr>
              <a:xfrm>
                <a:off x="7151161" y="1069101"/>
                <a:ext cx="55021" cy="29945"/>
              </a:xfrm>
              <a:custGeom>
                <a:rect b="b" l="l" r="r" t="t"/>
                <a:pathLst>
                  <a:path extrusionOk="0" h="246" w="452">
                    <a:moveTo>
                      <a:pt x="30" y="1"/>
                    </a:moveTo>
                    <a:lnTo>
                      <a:pt x="1" y="109"/>
                    </a:lnTo>
                    <a:cubicBezTo>
                      <a:pt x="138" y="138"/>
                      <a:pt x="275" y="190"/>
                      <a:pt x="409" y="246"/>
                    </a:cubicBezTo>
                    <a:lnTo>
                      <a:pt x="452" y="151"/>
                    </a:lnTo>
                    <a:cubicBezTo>
                      <a:pt x="314" y="83"/>
                      <a:pt x="180" y="43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20"/>
              <p:cNvSpPr/>
              <p:nvPr/>
            </p:nvSpPr>
            <p:spPr>
              <a:xfrm>
                <a:off x="7366861" y="1720827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20"/>
              <p:cNvSpPr/>
              <p:nvPr/>
            </p:nvSpPr>
            <p:spPr>
              <a:xfrm>
                <a:off x="7366861" y="1826729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20"/>
              <p:cNvSpPr/>
              <p:nvPr/>
            </p:nvSpPr>
            <p:spPr>
              <a:xfrm>
                <a:off x="7366861" y="150683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20"/>
              <p:cNvSpPr/>
              <p:nvPr/>
            </p:nvSpPr>
            <p:spPr>
              <a:xfrm>
                <a:off x="7318657" y="1190097"/>
                <a:ext cx="38344" cy="55021"/>
              </a:xfrm>
              <a:custGeom>
                <a:rect b="b" l="l" r="r" t="t"/>
                <a:pathLst>
                  <a:path extrusionOk="0" h="452" w="315">
                    <a:moveTo>
                      <a:pt x="96" y="0"/>
                    </a:moveTo>
                    <a:lnTo>
                      <a:pt x="1" y="69"/>
                    </a:lnTo>
                    <a:cubicBezTo>
                      <a:pt x="82" y="193"/>
                      <a:pt x="151" y="314"/>
                      <a:pt x="207" y="452"/>
                    </a:cubicBezTo>
                    <a:lnTo>
                      <a:pt x="315" y="396"/>
                    </a:lnTo>
                    <a:cubicBezTo>
                      <a:pt x="259" y="259"/>
                      <a:pt x="177" y="138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20"/>
              <p:cNvSpPr/>
              <p:nvPr/>
            </p:nvSpPr>
            <p:spPr>
              <a:xfrm>
                <a:off x="7366861" y="1398981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20"/>
              <p:cNvSpPr/>
              <p:nvPr/>
            </p:nvSpPr>
            <p:spPr>
              <a:xfrm>
                <a:off x="7245864" y="1114140"/>
                <a:ext cx="49908" cy="44674"/>
              </a:xfrm>
              <a:custGeom>
                <a:rect b="b" l="l" r="r" t="t"/>
                <a:pathLst>
                  <a:path extrusionOk="0" h="367" w="410">
                    <a:moveTo>
                      <a:pt x="69" y="0"/>
                    </a:moveTo>
                    <a:lnTo>
                      <a:pt x="1" y="82"/>
                    </a:lnTo>
                    <a:cubicBezTo>
                      <a:pt x="122" y="164"/>
                      <a:pt x="233" y="258"/>
                      <a:pt x="327" y="366"/>
                    </a:cubicBezTo>
                    <a:lnTo>
                      <a:pt x="409" y="285"/>
                    </a:lnTo>
                    <a:cubicBezTo>
                      <a:pt x="314" y="177"/>
                      <a:pt x="190" y="82"/>
                      <a:pt x="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20"/>
              <p:cNvSpPr/>
              <p:nvPr/>
            </p:nvSpPr>
            <p:spPr>
              <a:xfrm>
                <a:off x="7360044" y="1291131"/>
                <a:ext cx="20085" cy="55021"/>
              </a:xfrm>
              <a:custGeom>
                <a:rect b="b" l="l" r="r" t="t"/>
                <a:pathLst>
                  <a:path extrusionOk="0" h="452" w="165">
                    <a:moveTo>
                      <a:pt x="112" y="1"/>
                    </a:moveTo>
                    <a:lnTo>
                      <a:pt x="1" y="30"/>
                    </a:lnTo>
                    <a:cubicBezTo>
                      <a:pt x="30" y="164"/>
                      <a:pt x="56" y="301"/>
                      <a:pt x="56" y="452"/>
                    </a:cubicBezTo>
                    <a:lnTo>
                      <a:pt x="164" y="452"/>
                    </a:lnTo>
                    <a:cubicBezTo>
                      <a:pt x="164" y="301"/>
                      <a:pt x="138" y="15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8" name="Google Shape;5928;p20"/>
              <p:cNvSpPr/>
              <p:nvPr/>
            </p:nvSpPr>
            <p:spPr>
              <a:xfrm>
                <a:off x="7366861" y="1613098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9" name="Google Shape;5929;p20"/>
              <p:cNvSpPr/>
              <p:nvPr/>
            </p:nvSpPr>
            <p:spPr>
              <a:xfrm>
                <a:off x="7366861" y="247005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0" name="Google Shape;5930;p20"/>
              <p:cNvSpPr/>
              <p:nvPr/>
            </p:nvSpPr>
            <p:spPr>
              <a:xfrm>
                <a:off x="7366861" y="2576323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1" name="Google Shape;5931;p20"/>
              <p:cNvSpPr/>
              <p:nvPr/>
            </p:nvSpPr>
            <p:spPr>
              <a:xfrm>
                <a:off x="7366861" y="1934579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2" name="Google Shape;5932;p20"/>
              <p:cNvSpPr/>
              <p:nvPr/>
            </p:nvSpPr>
            <p:spPr>
              <a:xfrm>
                <a:off x="7366861" y="2683808"/>
                <a:ext cx="13268" cy="53317"/>
              </a:xfrm>
              <a:custGeom>
                <a:rect b="b" l="l" r="r" t="t"/>
                <a:pathLst>
                  <a:path extrusionOk="0" h="438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3" name="Google Shape;5933;p20"/>
              <p:cNvSpPr/>
              <p:nvPr/>
            </p:nvSpPr>
            <p:spPr>
              <a:xfrm>
                <a:off x="7366861" y="2040725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1"/>
                    </a:moveTo>
                    <a:lnTo>
                      <a:pt x="0" y="449"/>
                    </a:lnTo>
                    <a:lnTo>
                      <a:pt x="108" y="44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4" name="Google Shape;5934;p20"/>
              <p:cNvSpPr/>
              <p:nvPr/>
            </p:nvSpPr>
            <p:spPr>
              <a:xfrm>
                <a:off x="7366861" y="2148575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5" name="Google Shape;5935;p20"/>
              <p:cNvSpPr/>
              <p:nvPr/>
            </p:nvSpPr>
            <p:spPr>
              <a:xfrm>
                <a:off x="7366861" y="2362205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6" name="Google Shape;5936;p20"/>
              <p:cNvSpPr/>
              <p:nvPr/>
            </p:nvSpPr>
            <p:spPr>
              <a:xfrm>
                <a:off x="7366861" y="2256060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7" name="Google Shape;5937;p20"/>
              <p:cNvSpPr/>
              <p:nvPr/>
            </p:nvSpPr>
            <p:spPr>
              <a:xfrm>
                <a:off x="6798275" y="196598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0"/>
                    </a:moveTo>
                    <a:lnTo>
                      <a:pt x="0" y="438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8" name="Google Shape;5938;p20"/>
              <p:cNvSpPr/>
              <p:nvPr/>
            </p:nvSpPr>
            <p:spPr>
              <a:xfrm>
                <a:off x="6798275" y="143038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9" name="Google Shape;5939;p20"/>
              <p:cNvSpPr/>
              <p:nvPr/>
            </p:nvSpPr>
            <p:spPr>
              <a:xfrm>
                <a:off x="6798275" y="1538236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0" y="1"/>
                    </a:moveTo>
                    <a:lnTo>
                      <a:pt x="0" y="439"/>
                    </a:lnTo>
                    <a:lnTo>
                      <a:pt x="108" y="43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p20"/>
              <p:cNvSpPr/>
              <p:nvPr/>
            </p:nvSpPr>
            <p:spPr>
              <a:xfrm>
                <a:off x="6798275" y="1644504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0" y="0"/>
                    </a:move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p20"/>
              <p:cNvSpPr/>
              <p:nvPr/>
            </p:nvSpPr>
            <p:spPr>
              <a:xfrm>
                <a:off x="6798275" y="2393733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0"/>
                    </a:moveTo>
                    <a:lnTo>
                      <a:pt x="0" y="438"/>
                    </a:lnTo>
                    <a:lnTo>
                      <a:pt x="0" y="451"/>
                    </a:lnTo>
                    <a:lnTo>
                      <a:pt x="108" y="451"/>
                    </a:lnTo>
                    <a:lnTo>
                      <a:pt x="108" y="43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2" name="Google Shape;5942;p20"/>
              <p:cNvSpPr/>
              <p:nvPr/>
            </p:nvSpPr>
            <p:spPr>
              <a:xfrm>
                <a:off x="6536441" y="2715578"/>
                <a:ext cx="54656" cy="21546"/>
              </a:xfrm>
              <a:custGeom>
                <a:rect b="b" l="l" r="r" t="t"/>
                <a:pathLst>
                  <a:path extrusionOk="0" h="177" w="449">
                    <a:moveTo>
                      <a:pt x="422" y="1"/>
                    </a:moveTo>
                    <a:cubicBezTo>
                      <a:pt x="285" y="40"/>
                      <a:pt x="148" y="53"/>
                      <a:pt x="1" y="66"/>
                    </a:cubicBezTo>
                    <a:lnTo>
                      <a:pt x="14" y="177"/>
                    </a:lnTo>
                    <a:cubicBezTo>
                      <a:pt x="164" y="164"/>
                      <a:pt x="311" y="148"/>
                      <a:pt x="448" y="108"/>
                    </a:cubicBezTo>
                    <a:lnTo>
                      <a:pt x="4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3" name="Google Shape;5943;p20"/>
              <p:cNvSpPr/>
              <p:nvPr/>
            </p:nvSpPr>
            <p:spPr>
              <a:xfrm>
                <a:off x="6798275" y="175235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4" name="Google Shape;5944;p20"/>
              <p:cNvSpPr/>
              <p:nvPr/>
            </p:nvSpPr>
            <p:spPr>
              <a:xfrm>
                <a:off x="6778312" y="2499878"/>
                <a:ext cx="28484" cy="54656"/>
              </a:xfrm>
              <a:custGeom>
                <a:rect b="b" l="l" r="r" t="t"/>
                <a:pathLst>
                  <a:path extrusionOk="0" h="449" w="234">
                    <a:moveTo>
                      <a:pt x="122" y="1"/>
                    </a:moveTo>
                    <a:cubicBezTo>
                      <a:pt x="96" y="138"/>
                      <a:pt x="57" y="272"/>
                      <a:pt x="1" y="409"/>
                    </a:cubicBezTo>
                    <a:lnTo>
                      <a:pt x="96" y="449"/>
                    </a:lnTo>
                    <a:cubicBezTo>
                      <a:pt x="151" y="315"/>
                      <a:pt x="204" y="164"/>
                      <a:pt x="233" y="14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5" name="Google Shape;5945;p20"/>
              <p:cNvSpPr/>
              <p:nvPr/>
            </p:nvSpPr>
            <p:spPr>
              <a:xfrm>
                <a:off x="6637474" y="2672244"/>
                <a:ext cx="53073" cy="38222"/>
              </a:xfrm>
              <a:custGeom>
                <a:rect b="b" l="l" r="r" t="t"/>
                <a:pathLst>
                  <a:path extrusionOk="0" h="314" w="436">
                    <a:moveTo>
                      <a:pt x="367" y="0"/>
                    </a:moveTo>
                    <a:cubicBezTo>
                      <a:pt x="259" y="82"/>
                      <a:pt x="135" y="151"/>
                      <a:pt x="1" y="219"/>
                    </a:cubicBezTo>
                    <a:lnTo>
                      <a:pt x="53" y="314"/>
                    </a:lnTo>
                    <a:cubicBezTo>
                      <a:pt x="190" y="245"/>
                      <a:pt x="315" y="177"/>
                      <a:pt x="436" y="82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6" name="Google Shape;5946;p20"/>
              <p:cNvSpPr/>
              <p:nvPr/>
            </p:nvSpPr>
            <p:spPr>
              <a:xfrm>
                <a:off x="6721831" y="2596164"/>
                <a:ext cx="43578" cy="49908"/>
              </a:xfrm>
              <a:custGeom>
                <a:rect b="b" l="l" r="r" t="t"/>
                <a:pathLst>
                  <a:path extrusionOk="0" h="410" w="358">
                    <a:moveTo>
                      <a:pt x="259" y="1"/>
                    </a:moveTo>
                    <a:cubicBezTo>
                      <a:pt x="194" y="122"/>
                      <a:pt x="96" y="230"/>
                      <a:pt x="1" y="341"/>
                    </a:cubicBezTo>
                    <a:lnTo>
                      <a:pt x="83" y="409"/>
                    </a:lnTo>
                    <a:cubicBezTo>
                      <a:pt x="177" y="298"/>
                      <a:pt x="275" y="190"/>
                      <a:pt x="357" y="53"/>
                    </a:cubicBez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7" name="Google Shape;5947;p20"/>
              <p:cNvSpPr/>
              <p:nvPr/>
            </p:nvSpPr>
            <p:spPr>
              <a:xfrm>
                <a:off x="7045380" y="1062406"/>
                <a:ext cx="54534" cy="16798"/>
              </a:xfrm>
              <a:custGeom>
                <a:rect b="b" l="l" r="r" t="t"/>
                <a:pathLst>
                  <a:path extrusionOk="0" h="138" w="448">
                    <a:moveTo>
                      <a:pt x="353" y="0"/>
                    </a:moveTo>
                    <a:cubicBezTo>
                      <a:pt x="245" y="0"/>
                      <a:pt x="121" y="0"/>
                      <a:pt x="0" y="30"/>
                    </a:cubicBezTo>
                    <a:lnTo>
                      <a:pt x="13" y="138"/>
                    </a:lnTo>
                    <a:cubicBezTo>
                      <a:pt x="134" y="111"/>
                      <a:pt x="245" y="111"/>
                      <a:pt x="353" y="111"/>
                    </a:cubicBezTo>
                    <a:lnTo>
                      <a:pt x="448" y="111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8" name="Google Shape;5948;p20"/>
              <p:cNvSpPr/>
              <p:nvPr/>
            </p:nvSpPr>
            <p:spPr>
              <a:xfrm>
                <a:off x="6798275" y="1323023"/>
                <a:ext cx="14851" cy="54656"/>
              </a:xfrm>
              <a:custGeom>
                <a:rect b="b" l="l" r="r" t="t"/>
                <a:pathLst>
                  <a:path extrusionOk="0" h="449" w="122">
                    <a:moveTo>
                      <a:pt x="13" y="0"/>
                    </a:moveTo>
                    <a:cubicBezTo>
                      <a:pt x="0" y="82"/>
                      <a:pt x="0" y="164"/>
                      <a:pt x="0" y="245"/>
                    </a:cubicBezTo>
                    <a:lnTo>
                      <a:pt x="0" y="448"/>
                    </a:lnTo>
                    <a:lnTo>
                      <a:pt x="108" y="448"/>
                    </a:lnTo>
                    <a:lnTo>
                      <a:pt x="108" y="245"/>
                    </a:lnTo>
                    <a:cubicBezTo>
                      <a:pt x="108" y="177"/>
                      <a:pt x="108" y="95"/>
                      <a:pt x="121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9" name="Google Shape;5949;p20"/>
              <p:cNvSpPr/>
              <p:nvPr/>
            </p:nvSpPr>
            <p:spPr>
              <a:xfrm>
                <a:off x="6809839" y="1218338"/>
                <a:ext cx="33110" cy="55021"/>
              </a:xfrm>
              <a:custGeom>
                <a:rect b="b" l="l" r="r" t="t"/>
                <a:pathLst>
                  <a:path extrusionOk="0" h="452" w="272">
                    <a:moveTo>
                      <a:pt x="177" y="1"/>
                    </a:moveTo>
                    <a:cubicBezTo>
                      <a:pt x="108" y="138"/>
                      <a:pt x="43" y="272"/>
                      <a:pt x="0" y="422"/>
                    </a:cubicBezTo>
                    <a:lnTo>
                      <a:pt x="108" y="452"/>
                    </a:lnTo>
                    <a:cubicBezTo>
                      <a:pt x="151" y="314"/>
                      <a:pt x="206" y="177"/>
                      <a:pt x="271" y="56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0" name="Google Shape;5950;p20"/>
              <p:cNvSpPr/>
              <p:nvPr/>
            </p:nvSpPr>
            <p:spPr>
              <a:xfrm>
                <a:off x="6861086" y="1133981"/>
                <a:ext cx="46743" cy="47839"/>
              </a:xfrm>
              <a:custGeom>
                <a:rect b="b" l="l" r="r" t="t"/>
                <a:pathLst>
                  <a:path extrusionOk="0" h="393" w="384">
                    <a:moveTo>
                      <a:pt x="302" y="1"/>
                    </a:moveTo>
                    <a:cubicBezTo>
                      <a:pt x="194" y="95"/>
                      <a:pt x="83" y="203"/>
                      <a:pt x="1" y="327"/>
                    </a:cubicBezTo>
                    <a:lnTo>
                      <a:pt x="83" y="393"/>
                    </a:lnTo>
                    <a:cubicBezTo>
                      <a:pt x="164" y="272"/>
                      <a:pt x="275" y="177"/>
                      <a:pt x="383" y="82"/>
                    </a:cubicBez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1" name="Google Shape;5951;p20"/>
              <p:cNvSpPr/>
              <p:nvPr/>
            </p:nvSpPr>
            <p:spPr>
              <a:xfrm>
                <a:off x="6942278" y="1079083"/>
                <a:ext cx="55021" cy="33110"/>
              </a:xfrm>
              <a:custGeom>
                <a:rect b="b" l="l" r="r" t="t"/>
                <a:pathLst>
                  <a:path extrusionOk="0" h="272" w="452">
                    <a:moveTo>
                      <a:pt x="409" y="1"/>
                    </a:moveTo>
                    <a:cubicBezTo>
                      <a:pt x="275" y="43"/>
                      <a:pt x="138" y="108"/>
                      <a:pt x="1" y="177"/>
                    </a:cubicBezTo>
                    <a:lnTo>
                      <a:pt x="56" y="272"/>
                    </a:lnTo>
                    <a:cubicBezTo>
                      <a:pt x="180" y="206"/>
                      <a:pt x="314" y="151"/>
                      <a:pt x="452" y="95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2" name="Google Shape;5952;p20"/>
              <p:cNvSpPr/>
              <p:nvPr/>
            </p:nvSpPr>
            <p:spPr>
              <a:xfrm>
                <a:off x="6798275" y="228783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3" name="Google Shape;5953;p20"/>
              <p:cNvSpPr/>
              <p:nvPr/>
            </p:nvSpPr>
            <p:spPr>
              <a:xfrm>
                <a:off x="6798275" y="2073834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0" y="0"/>
                    </a:moveTo>
                    <a:lnTo>
                      <a:pt x="0" y="435"/>
                    </a:lnTo>
                    <a:lnTo>
                      <a:pt x="108" y="43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4" name="Google Shape;5954;p20"/>
              <p:cNvSpPr/>
              <p:nvPr/>
            </p:nvSpPr>
            <p:spPr>
              <a:xfrm>
                <a:off x="6798275" y="1858134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0" y="1"/>
                    </a:moveTo>
                    <a:lnTo>
                      <a:pt x="0" y="452"/>
                    </a:lnTo>
                    <a:lnTo>
                      <a:pt x="108" y="45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5" name="Google Shape;5955;p20"/>
              <p:cNvSpPr/>
              <p:nvPr/>
            </p:nvSpPr>
            <p:spPr>
              <a:xfrm>
                <a:off x="6798275" y="2179980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0" y="1"/>
                    </a:moveTo>
                    <a:lnTo>
                      <a:pt x="0" y="436"/>
                    </a:lnTo>
                    <a:lnTo>
                      <a:pt x="108" y="4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6" name="Google Shape;5956;p20"/>
              <p:cNvSpPr/>
              <p:nvPr/>
            </p:nvSpPr>
            <p:spPr>
              <a:xfrm>
                <a:off x="5661103" y="375646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7" name="Google Shape;5957;p20"/>
              <p:cNvSpPr/>
              <p:nvPr/>
            </p:nvSpPr>
            <p:spPr>
              <a:xfrm>
                <a:off x="5661103" y="3862732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8" name="Google Shape;5958;p20"/>
              <p:cNvSpPr/>
              <p:nvPr/>
            </p:nvSpPr>
            <p:spPr>
              <a:xfrm>
                <a:off x="5661103" y="3648615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9" name="Google Shape;5959;p20"/>
              <p:cNvSpPr/>
              <p:nvPr/>
            </p:nvSpPr>
            <p:spPr>
              <a:xfrm>
                <a:off x="5661103" y="4506059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0" name="Google Shape;5960;p20"/>
              <p:cNvSpPr/>
              <p:nvPr/>
            </p:nvSpPr>
            <p:spPr>
              <a:xfrm>
                <a:off x="5661103" y="397046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1" name="Google Shape;5961;p20"/>
              <p:cNvSpPr/>
              <p:nvPr/>
            </p:nvSpPr>
            <p:spPr>
              <a:xfrm>
                <a:off x="5661103" y="407831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2" name="Google Shape;5962;p20"/>
              <p:cNvSpPr/>
              <p:nvPr/>
            </p:nvSpPr>
            <p:spPr>
              <a:xfrm>
                <a:off x="5661103" y="4184213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0"/>
                    </a:moveTo>
                    <a:lnTo>
                      <a:pt x="1" y="438"/>
                    </a:lnTo>
                    <a:lnTo>
                      <a:pt x="109" y="43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3" name="Google Shape;5963;p20"/>
              <p:cNvSpPr/>
              <p:nvPr/>
            </p:nvSpPr>
            <p:spPr>
              <a:xfrm>
                <a:off x="5661103" y="4398209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1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4" name="Google Shape;5964;p20"/>
              <p:cNvSpPr/>
              <p:nvPr/>
            </p:nvSpPr>
            <p:spPr>
              <a:xfrm>
                <a:off x="5661103" y="4291941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1"/>
                    </a:moveTo>
                    <a:lnTo>
                      <a:pt x="1" y="436"/>
                    </a:lnTo>
                    <a:lnTo>
                      <a:pt x="109" y="436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5" name="Google Shape;5965;p20"/>
              <p:cNvSpPr/>
              <p:nvPr/>
            </p:nvSpPr>
            <p:spPr>
              <a:xfrm>
                <a:off x="5661103" y="2896221"/>
                <a:ext cx="13268" cy="54656"/>
              </a:xfrm>
              <a:custGeom>
                <a:rect b="b" l="l" r="r" t="t"/>
                <a:pathLst>
                  <a:path extrusionOk="0" h="449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6" name="Google Shape;5966;p20"/>
              <p:cNvSpPr/>
              <p:nvPr/>
            </p:nvSpPr>
            <p:spPr>
              <a:xfrm>
                <a:off x="5661103" y="3004071"/>
                <a:ext cx="13268" cy="52951"/>
              </a:xfrm>
              <a:custGeom>
                <a:rect b="b" l="l" r="r" t="t"/>
                <a:pathLst>
                  <a:path extrusionOk="0" h="435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7" name="Google Shape;5967;p20"/>
              <p:cNvSpPr/>
              <p:nvPr/>
            </p:nvSpPr>
            <p:spPr>
              <a:xfrm>
                <a:off x="5659156" y="2789954"/>
                <a:ext cx="15216" cy="53073"/>
              </a:xfrm>
              <a:custGeom>
                <a:rect b="b" l="l" r="r" t="t"/>
                <a:pathLst>
                  <a:path extrusionOk="0" h="436" w="125">
                    <a:moveTo>
                      <a:pt x="17" y="1"/>
                    </a:moveTo>
                    <a:lnTo>
                      <a:pt x="17" y="14"/>
                    </a:lnTo>
                    <a:lnTo>
                      <a:pt x="0" y="14"/>
                    </a:lnTo>
                    <a:lnTo>
                      <a:pt x="0" y="164"/>
                    </a:lnTo>
                    <a:lnTo>
                      <a:pt x="17" y="164"/>
                    </a:lnTo>
                    <a:lnTo>
                      <a:pt x="17" y="435"/>
                    </a:lnTo>
                    <a:lnTo>
                      <a:pt x="125" y="43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8" name="Google Shape;5968;p20"/>
              <p:cNvSpPr/>
              <p:nvPr/>
            </p:nvSpPr>
            <p:spPr>
              <a:xfrm>
                <a:off x="5661103" y="3111434"/>
                <a:ext cx="13268" cy="53438"/>
              </a:xfrm>
              <a:custGeom>
                <a:rect b="b" l="l" r="r" t="t"/>
                <a:pathLst>
                  <a:path extrusionOk="0" h="439" w="109">
                    <a:moveTo>
                      <a:pt x="1" y="1"/>
                    </a:moveTo>
                    <a:lnTo>
                      <a:pt x="1" y="439"/>
                    </a:lnTo>
                    <a:lnTo>
                      <a:pt x="109" y="439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9" name="Google Shape;5969;p20"/>
              <p:cNvSpPr/>
              <p:nvPr/>
            </p:nvSpPr>
            <p:spPr>
              <a:xfrm>
                <a:off x="5661103" y="3217702"/>
                <a:ext cx="13268" cy="55021"/>
              </a:xfrm>
              <a:custGeom>
                <a:rect b="b" l="l" r="r" t="t"/>
                <a:pathLst>
                  <a:path extrusionOk="0" h="452" w="109">
                    <a:moveTo>
                      <a:pt x="1" y="1"/>
                    </a:moveTo>
                    <a:lnTo>
                      <a:pt x="1" y="452"/>
                    </a:lnTo>
                    <a:lnTo>
                      <a:pt x="109" y="45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0" name="Google Shape;5970;p20"/>
              <p:cNvSpPr/>
              <p:nvPr/>
            </p:nvSpPr>
            <p:spPr>
              <a:xfrm>
                <a:off x="5661103" y="3325552"/>
                <a:ext cx="13268" cy="53073"/>
              </a:xfrm>
              <a:custGeom>
                <a:rect b="b" l="l" r="r" t="t"/>
                <a:pathLst>
                  <a:path extrusionOk="0" h="436" w="109">
                    <a:moveTo>
                      <a:pt x="1" y="0"/>
                    </a:moveTo>
                    <a:lnTo>
                      <a:pt x="1" y="435"/>
                    </a:lnTo>
                    <a:lnTo>
                      <a:pt x="109" y="43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20"/>
              <p:cNvSpPr/>
              <p:nvPr/>
            </p:nvSpPr>
            <p:spPr>
              <a:xfrm>
                <a:off x="5661103" y="3539182"/>
                <a:ext cx="13268" cy="56603"/>
              </a:xfrm>
              <a:custGeom>
                <a:rect b="b" l="l" r="r" t="t"/>
                <a:pathLst>
                  <a:path extrusionOk="0" h="465" w="109">
                    <a:moveTo>
                      <a:pt x="1" y="1"/>
                    </a:moveTo>
                    <a:lnTo>
                      <a:pt x="1" y="30"/>
                    </a:lnTo>
                    <a:lnTo>
                      <a:pt x="1" y="439"/>
                    </a:lnTo>
                    <a:lnTo>
                      <a:pt x="1" y="465"/>
                    </a:lnTo>
                    <a:lnTo>
                      <a:pt x="109" y="465"/>
                    </a:lnTo>
                    <a:lnTo>
                      <a:pt x="109" y="439"/>
                    </a:lnTo>
                    <a:lnTo>
                      <a:pt x="109" y="3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2" name="Google Shape;5972;p20"/>
              <p:cNvSpPr/>
              <p:nvPr/>
            </p:nvSpPr>
            <p:spPr>
              <a:xfrm>
                <a:off x="5661103" y="3431819"/>
                <a:ext cx="13268" cy="54534"/>
              </a:xfrm>
              <a:custGeom>
                <a:rect b="b" l="l" r="r" t="t"/>
                <a:pathLst>
                  <a:path extrusionOk="0" h="448" w="109">
                    <a:moveTo>
                      <a:pt x="1" y="0"/>
                    </a:moveTo>
                    <a:lnTo>
                      <a:pt x="1" y="448"/>
                    </a:lnTo>
                    <a:lnTo>
                      <a:pt x="109" y="44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73" name="Google Shape;5973;p20"/>
          <p:cNvGrpSpPr/>
          <p:nvPr/>
        </p:nvGrpSpPr>
        <p:grpSpPr>
          <a:xfrm>
            <a:off x="2986913" y="3831911"/>
            <a:ext cx="2901600" cy="964355"/>
            <a:chOff x="4292974" y="3803645"/>
            <a:chExt cx="2901600" cy="964355"/>
          </a:xfrm>
        </p:grpSpPr>
        <p:grpSp>
          <p:nvGrpSpPr>
            <p:cNvPr id="5974" name="Google Shape;5974;p20"/>
            <p:cNvGrpSpPr/>
            <p:nvPr/>
          </p:nvGrpSpPr>
          <p:grpSpPr>
            <a:xfrm>
              <a:off x="4292974" y="4147703"/>
              <a:ext cx="2901600" cy="620297"/>
              <a:chOff x="3922949" y="4147703"/>
              <a:chExt cx="2901600" cy="620297"/>
            </a:xfrm>
          </p:grpSpPr>
          <p:sp>
            <p:nvSpPr>
              <p:cNvPr id="5975" name="Google Shape;5975;p20"/>
              <p:cNvSpPr/>
              <p:nvPr/>
            </p:nvSpPr>
            <p:spPr>
              <a:xfrm>
                <a:off x="3922949" y="4651900"/>
                <a:ext cx="2901600" cy="116100"/>
              </a:xfrm>
              <a:prstGeom prst="ellipse">
                <a:avLst/>
              </a:prstGeom>
              <a:solidFill>
                <a:srgbClr val="897FBB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76" name="Google Shape;5976;p20"/>
              <p:cNvGrpSpPr/>
              <p:nvPr/>
            </p:nvGrpSpPr>
            <p:grpSpPr>
              <a:xfrm>
                <a:off x="4072094" y="4147703"/>
                <a:ext cx="2593968" cy="558923"/>
                <a:chOff x="4284955" y="2543242"/>
                <a:chExt cx="3778540" cy="814164"/>
              </a:xfrm>
            </p:grpSpPr>
            <p:sp>
              <p:nvSpPr>
                <p:cNvPr id="5977" name="Google Shape;5977;p20"/>
                <p:cNvSpPr/>
                <p:nvPr/>
              </p:nvSpPr>
              <p:spPr>
                <a:xfrm>
                  <a:off x="7115347" y="3130366"/>
                  <a:ext cx="233145" cy="227040"/>
                </a:xfrm>
                <a:custGeom>
                  <a:rect b="b" l="l" r="r" t="t"/>
                  <a:pathLst>
                    <a:path extrusionOk="0" h="2681" w="2753">
                      <a:moveTo>
                        <a:pt x="1376" y="1"/>
                      </a:moveTo>
                      <a:cubicBezTo>
                        <a:pt x="615" y="1"/>
                        <a:pt x="0" y="599"/>
                        <a:pt x="0" y="1334"/>
                      </a:cubicBezTo>
                      <a:cubicBezTo>
                        <a:pt x="0" y="2083"/>
                        <a:pt x="615" y="2681"/>
                        <a:pt x="1376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88" y="2534"/>
                        <a:pt x="2753" y="1988"/>
                        <a:pt x="2753" y="1334"/>
                      </a:cubicBezTo>
                      <a:cubicBezTo>
                        <a:pt x="2753" y="694"/>
                        <a:pt x="2288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8" name="Google Shape;5978;p20"/>
                <p:cNvSpPr/>
                <p:nvPr/>
              </p:nvSpPr>
              <p:spPr>
                <a:xfrm>
                  <a:off x="7155742" y="3130366"/>
                  <a:ext cx="199693" cy="227040"/>
                </a:xfrm>
                <a:custGeom>
                  <a:rect b="b" l="l" r="r" t="t"/>
                  <a:pathLst>
                    <a:path extrusionOk="0" h="2681" w="2358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38" y="2681"/>
                        <a:pt x="2357" y="2083"/>
                        <a:pt x="2357" y="1334"/>
                      </a:cubicBezTo>
                      <a:cubicBezTo>
                        <a:pt x="2357" y="599"/>
                        <a:pt x="1838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9" name="Google Shape;5979;p20"/>
                <p:cNvSpPr/>
                <p:nvPr/>
              </p:nvSpPr>
              <p:spPr>
                <a:xfrm>
                  <a:off x="6158139" y="3130366"/>
                  <a:ext cx="232891" cy="227040"/>
                </a:xfrm>
                <a:custGeom>
                  <a:rect b="b" l="l" r="r" t="t"/>
                  <a:pathLst>
                    <a:path extrusionOk="0" h="2681" w="2750">
                      <a:moveTo>
                        <a:pt x="1377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7" y="2681"/>
                      </a:cubicBezTo>
                      <a:lnTo>
                        <a:pt x="1661" y="2681"/>
                      </a:lnTo>
                      <a:lnTo>
                        <a:pt x="1661" y="2655"/>
                      </a:lnTo>
                      <a:cubicBezTo>
                        <a:pt x="2275" y="2534"/>
                        <a:pt x="2749" y="1988"/>
                        <a:pt x="2749" y="1334"/>
                      </a:cubicBezTo>
                      <a:cubicBezTo>
                        <a:pt x="2749" y="694"/>
                        <a:pt x="2275" y="148"/>
                        <a:pt x="1661" y="27"/>
                      </a:cubicBezTo>
                      <a:lnTo>
                        <a:pt x="1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0" name="Google Shape;5980;p20"/>
                <p:cNvSpPr/>
                <p:nvPr/>
              </p:nvSpPr>
              <p:spPr>
                <a:xfrm>
                  <a:off x="6198534" y="3130366"/>
                  <a:ext cx="199439" cy="227040"/>
                </a:xfrm>
                <a:custGeom>
                  <a:rect b="b" l="l" r="r" t="t"/>
                  <a:pathLst>
                    <a:path extrusionOk="0" h="2681" w="2355">
                      <a:moveTo>
                        <a:pt x="1184" y="1"/>
                      </a:moveTo>
                      <a:cubicBezTo>
                        <a:pt x="530" y="1"/>
                        <a:pt x="1" y="599"/>
                        <a:pt x="1" y="1334"/>
                      </a:cubicBezTo>
                      <a:cubicBezTo>
                        <a:pt x="1" y="2083"/>
                        <a:pt x="530" y="2681"/>
                        <a:pt x="1184" y="2681"/>
                      </a:cubicBezTo>
                      <a:cubicBezTo>
                        <a:pt x="1825" y="2681"/>
                        <a:pt x="2354" y="2083"/>
                        <a:pt x="2354" y="1334"/>
                      </a:cubicBezTo>
                      <a:cubicBezTo>
                        <a:pt x="2354" y="599"/>
                        <a:pt x="1825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1" name="Google Shape;5981;p20"/>
                <p:cNvSpPr/>
                <p:nvPr/>
              </p:nvSpPr>
              <p:spPr>
                <a:xfrm>
                  <a:off x="6107243" y="2937707"/>
                  <a:ext cx="1243467" cy="326461"/>
                </a:xfrm>
                <a:custGeom>
                  <a:rect b="b" l="l" r="r" t="t"/>
                  <a:pathLst>
                    <a:path extrusionOk="0" h="3855" w="14683">
                      <a:moveTo>
                        <a:pt x="4360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4683" y="3854"/>
                      </a:lnTo>
                      <a:lnTo>
                        <a:pt x="14274" y="27"/>
                      </a:lnTo>
                      <a:lnTo>
                        <a:pt x="436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2" name="Google Shape;5982;p20"/>
                <p:cNvSpPr/>
                <p:nvPr/>
              </p:nvSpPr>
              <p:spPr>
                <a:xfrm>
                  <a:off x="6476474" y="2543242"/>
                  <a:ext cx="786493" cy="396749"/>
                </a:xfrm>
                <a:custGeom>
                  <a:rect b="b" l="l" r="r" t="t"/>
                  <a:pathLst>
                    <a:path extrusionOk="0" h="4685" w="9287">
                      <a:moveTo>
                        <a:pt x="3106" y="1"/>
                      </a:moveTo>
                      <a:lnTo>
                        <a:pt x="0" y="4659"/>
                      </a:lnTo>
                      <a:lnTo>
                        <a:pt x="9287" y="4685"/>
                      </a:lnTo>
                      <a:lnTo>
                        <a:pt x="678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3" name="Google Shape;5983;p20"/>
                <p:cNvSpPr/>
                <p:nvPr/>
              </p:nvSpPr>
              <p:spPr>
                <a:xfrm>
                  <a:off x="6604350" y="2937707"/>
                  <a:ext cx="1424528" cy="326461"/>
                </a:xfrm>
                <a:custGeom>
                  <a:rect b="b" l="l" r="r" t="t"/>
                  <a:pathLst>
                    <a:path extrusionOk="0" h="3855" w="16821">
                      <a:moveTo>
                        <a:pt x="4361" y="1"/>
                      </a:moveTo>
                      <a:lnTo>
                        <a:pt x="0" y="1239"/>
                      </a:lnTo>
                      <a:lnTo>
                        <a:pt x="0" y="3854"/>
                      </a:lnTo>
                      <a:lnTo>
                        <a:pt x="16821" y="3854"/>
                      </a:lnTo>
                      <a:lnTo>
                        <a:pt x="16589" y="1906"/>
                      </a:lnTo>
                      <a:lnTo>
                        <a:pt x="16438" y="762"/>
                      </a:lnTo>
                      <a:lnTo>
                        <a:pt x="16399" y="573"/>
                      </a:lnTo>
                      <a:lnTo>
                        <a:pt x="13350" y="14"/>
                      </a:lnTo>
                      <a:lnTo>
                        <a:pt x="43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4" name="Google Shape;5984;p20"/>
                <p:cNvSpPr/>
                <p:nvPr/>
              </p:nvSpPr>
              <p:spPr>
                <a:xfrm>
                  <a:off x="6865099" y="2543242"/>
                  <a:ext cx="876770" cy="527164"/>
                </a:xfrm>
                <a:custGeom>
                  <a:rect b="b" l="l" r="r" t="t"/>
                  <a:pathLst>
                    <a:path extrusionOk="0" h="6225" w="10353">
                      <a:moveTo>
                        <a:pt x="2194" y="1"/>
                      </a:moveTo>
                      <a:lnTo>
                        <a:pt x="1282" y="4659"/>
                      </a:lnTo>
                      <a:lnTo>
                        <a:pt x="1" y="6224"/>
                      </a:lnTo>
                      <a:lnTo>
                        <a:pt x="1" y="6224"/>
                      </a:lnTo>
                      <a:lnTo>
                        <a:pt x="10352" y="4917"/>
                      </a:lnTo>
                      <a:lnTo>
                        <a:pt x="88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5" name="Google Shape;5985;p20"/>
                <p:cNvSpPr/>
                <p:nvPr/>
              </p:nvSpPr>
              <p:spPr>
                <a:xfrm>
                  <a:off x="6973582" y="2543242"/>
                  <a:ext cx="761341" cy="394547"/>
                </a:xfrm>
                <a:custGeom>
                  <a:rect b="b" l="l" r="r" t="t"/>
                  <a:pathLst>
                    <a:path extrusionOk="0" h="4659" w="8990">
                      <a:moveTo>
                        <a:pt x="913" y="1"/>
                      </a:moveTo>
                      <a:lnTo>
                        <a:pt x="1" y="4659"/>
                      </a:lnTo>
                      <a:lnTo>
                        <a:pt x="8990" y="4659"/>
                      </a:lnTo>
                      <a:lnTo>
                        <a:pt x="76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6" name="Google Shape;5986;p20"/>
                <p:cNvSpPr/>
                <p:nvPr/>
              </p:nvSpPr>
              <p:spPr>
                <a:xfrm>
                  <a:off x="7305806" y="2566277"/>
                  <a:ext cx="379315" cy="371513"/>
                </a:xfrm>
                <a:custGeom>
                  <a:rect b="b" l="l" r="r" t="t"/>
                  <a:pathLst>
                    <a:path extrusionOk="0" h="4387" w="4479">
                      <a:moveTo>
                        <a:pt x="0" y="0"/>
                      </a:moveTo>
                      <a:lnTo>
                        <a:pt x="0" y="4387"/>
                      </a:lnTo>
                      <a:lnTo>
                        <a:pt x="4478" y="4387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7" name="Google Shape;5987;p20"/>
                <p:cNvSpPr/>
                <p:nvPr/>
              </p:nvSpPr>
              <p:spPr>
                <a:xfrm>
                  <a:off x="6992975" y="2566277"/>
                  <a:ext cx="293273" cy="371513"/>
                </a:xfrm>
                <a:custGeom>
                  <a:rect b="b" l="l" r="r" t="t"/>
                  <a:pathLst>
                    <a:path extrusionOk="0" h="4387" w="3463">
                      <a:moveTo>
                        <a:pt x="900" y="0"/>
                      </a:moveTo>
                      <a:lnTo>
                        <a:pt x="1" y="4387"/>
                      </a:lnTo>
                      <a:lnTo>
                        <a:pt x="3462" y="4387"/>
                      </a:lnTo>
                      <a:lnTo>
                        <a:pt x="34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8" name="Google Shape;5988;p20"/>
                <p:cNvSpPr/>
                <p:nvPr/>
              </p:nvSpPr>
              <p:spPr>
                <a:xfrm>
                  <a:off x="7305806" y="2566277"/>
                  <a:ext cx="315884" cy="132617"/>
                </a:xfrm>
                <a:custGeom>
                  <a:rect b="b" l="l" r="r" t="t"/>
                  <a:pathLst>
                    <a:path extrusionOk="0" h="1566" w="3730">
                      <a:moveTo>
                        <a:pt x="0" y="0"/>
                      </a:moveTo>
                      <a:lnTo>
                        <a:pt x="0" y="1566"/>
                      </a:lnTo>
                      <a:lnTo>
                        <a:pt x="3730" y="1566"/>
                      </a:lnTo>
                      <a:lnTo>
                        <a:pt x="3321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9" name="Google Shape;5989;p20"/>
                <p:cNvSpPr/>
                <p:nvPr/>
              </p:nvSpPr>
              <p:spPr>
                <a:xfrm>
                  <a:off x="7041416" y="2566277"/>
                  <a:ext cx="244832" cy="132617"/>
                </a:xfrm>
                <a:custGeom>
                  <a:rect b="b" l="l" r="r" t="t"/>
                  <a:pathLst>
                    <a:path extrusionOk="0" h="1566" w="2891">
                      <a:moveTo>
                        <a:pt x="328" y="0"/>
                      </a:moveTo>
                      <a:lnTo>
                        <a:pt x="1" y="1566"/>
                      </a:lnTo>
                      <a:lnTo>
                        <a:pt x="2890" y="1566"/>
                      </a:lnTo>
                      <a:lnTo>
                        <a:pt x="2890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0" name="Google Shape;5990;p20"/>
                <p:cNvSpPr/>
                <p:nvPr/>
              </p:nvSpPr>
              <p:spPr>
                <a:xfrm>
                  <a:off x="6476474" y="2568478"/>
                  <a:ext cx="569777" cy="369311"/>
                </a:xfrm>
                <a:custGeom>
                  <a:rect b="b" l="l" r="r" t="t"/>
                  <a:pathLst>
                    <a:path extrusionOk="0" h="4361" w="6728">
                      <a:moveTo>
                        <a:pt x="2900" y="0"/>
                      </a:moveTo>
                      <a:lnTo>
                        <a:pt x="0" y="4361"/>
                      </a:lnTo>
                      <a:lnTo>
                        <a:pt x="5871" y="4361"/>
                      </a:lnTo>
                      <a:lnTo>
                        <a:pt x="67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1" name="Google Shape;5991;p20"/>
                <p:cNvSpPr/>
                <p:nvPr/>
              </p:nvSpPr>
              <p:spPr>
                <a:xfrm>
                  <a:off x="6476474" y="2568478"/>
                  <a:ext cx="534039" cy="369311"/>
                </a:xfrm>
                <a:custGeom>
                  <a:rect b="b" l="l" r="r" t="t"/>
                  <a:pathLst>
                    <a:path extrusionOk="0" h="4361" w="6306">
                      <a:moveTo>
                        <a:pt x="5024" y="0"/>
                      </a:moveTo>
                      <a:lnTo>
                        <a:pt x="1334" y="2357"/>
                      </a:lnTo>
                      <a:lnTo>
                        <a:pt x="0" y="4361"/>
                      </a:lnTo>
                      <a:lnTo>
                        <a:pt x="259" y="4361"/>
                      </a:lnTo>
                      <a:lnTo>
                        <a:pt x="6306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2" name="Google Shape;5992;p20"/>
                <p:cNvSpPr/>
                <p:nvPr/>
              </p:nvSpPr>
              <p:spPr>
                <a:xfrm>
                  <a:off x="6565310" y="2595070"/>
                  <a:ext cx="475097" cy="342720"/>
                </a:xfrm>
                <a:custGeom>
                  <a:rect b="b" l="l" r="r" t="t"/>
                  <a:pathLst>
                    <a:path extrusionOk="0" h="4047" w="5610">
                      <a:moveTo>
                        <a:pt x="5610" y="0"/>
                      </a:moveTo>
                      <a:lnTo>
                        <a:pt x="1" y="4047"/>
                      </a:lnTo>
                      <a:lnTo>
                        <a:pt x="939" y="4047"/>
                      </a:lnTo>
                      <a:lnTo>
                        <a:pt x="5459" y="791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3" name="Google Shape;5993;p20"/>
                <p:cNvSpPr/>
                <p:nvPr/>
              </p:nvSpPr>
              <p:spPr>
                <a:xfrm>
                  <a:off x="6759072" y="3098017"/>
                  <a:ext cx="306823" cy="166152"/>
                </a:xfrm>
                <a:custGeom>
                  <a:rect b="b" l="l" r="r" t="t"/>
                  <a:pathLst>
                    <a:path extrusionOk="0" h="1962" w="3623">
                      <a:moveTo>
                        <a:pt x="1769" y="0"/>
                      </a:moveTo>
                      <a:cubicBezTo>
                        <a:pt x="788" y="0"/>
                        <a:pt x="1" y="775"/>
                        <a:pt x="1" y="1716"/>
                      </a:cubicBezTo>
                      <a:cubicBezTo>
                        <a:pt x="1" y="1798"/>
                        <a:pt x="14" y="1880"/>
                        <a:pt x="14" y="1961"/>
                      </a:cubicBezTo>
                      <a:lnTo>
                        <a:pt x="3609" y="1961"/>
                      </a:lnTo>
                      <a:cubicBezTo>
                        <a:pt x="3622" y="1880"/>
                        <a:pt x="3622" y="1798"/>
                        <a:pt x="3622" y="1716"/>
                      </a:cubicBezTo>
                      <a:cubicBezTo>
                        <a:pt x="3622" y="775"/>
                        <a:pt x="292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4" name="Google Shape;5994;p20"/>
                <p:cNvSpPr/>
                <p:nvPr/>
              </p:nvSpPr>
              <p:spPr>
                <a:xfrm>
                  <a:off x="7582560" y="3098017"/>
                  <a:ext cx="305722" cy="166152"/>
                </a:xfrm>
                <a:custGeom>
                  <a:rect b="b" l="l" r="r" t="t"/>
                  <a:pathLst>
                    <a:path extrusionOk="0" h="1962" w="3610">
                      <a:moveTo>
                        <a:pt x="1756" y="0"/>
                      </a:moveTo>
                      <a:cubicBezTo>
                        <a:pt x="789" y="0"/>
                        <a:pt x="1" y="775"/>
                        <a:pt x="1" y="1716"/>
                      </a:cubicBezTo>
                      <a:cubicBezTo>
                        <a:pt x="1" y="1798"/>
                        <a:pt x="1" y="1880"/>
                        <a:pt x="14" y="1961"/>
                      </a:cubicBezTo>
                      <a:lnTo>
                        <a:pt x="3596" y="1961"/>
                      </a:lnTo>
                      <a:cubicBezTo>
                        <a:pt x="3609" y="1880"/>
                        <a:pt x="3609" y="1798"/>
                        <a:pt x="3609" y="1716"/>
                      </a:cubicBezTo>
                      <a:cubicBezTo>
                        <a:pt x="3609" y="775"/>
                        <a:pt x="2913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5" name="Google Shape;5995;p20"/>
                <p:cNvSpPr/>
                <p:nvPr/>
              </p:nvSpPr>
              <p:spPr>
                <a:xfrm>
                  <a:off x="6107243" y="3042632"/>
                  <a:ext cx="124575" cy="74015"/>
                </a:xfrm>
                <a:custGeom>
                  <a:rect b="b" l="l" r="r" t="t"/>
                  <a:pathLst>
                    <a:path extrusionOk="0" h="874" w="1471">
                      <a:moveTo>
                        <a:pt x="0" y="0"/>
                      </a:moveTo>
                      <a:lnTo>
                        <a:pt x="0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6" name="Google Shape;5996;p20"/>
                <p:cNvSpPr/>
                <p:nvPr/>
              </p:nvSpPr>
              <p:spPr>
                <a:xfrm>
                  <a:off x="6479777" y="3042632"/>
                  <a:ext cx="124660" cy="74015"/>
                </a:xfrm>
                <a:custGeom>
                  <a:rect b="b" l="l" r="r" t="t"/>
                  <a:pathLst>
                    <a:path extrusionOk="0" h="874" w="1472">
                      <a:moveTo>
                        <a:pt x="1" y="0"/>
                      </a:moveTo>
                      <a:lnTo>
                        <a:pt x="1" y="873"/>
                      </a:lnTo>
                      <a:lnTo>
                        <a:pt x="1471" y="873"/>
                      </a:lnTo>
                      <a:lnTo>
                        <a:pt x="147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7" name="Google Shape;5997;p20"/>
                <p:cNvSpPr/>
                <p:nvPr/>
              </p:nvSpPr>
              <p:spPr>
                <a:xfrm>
                  <a:off x="6792269" y="3130366"/>
                  <a:ext cx="233229" cy="227040"/>
                </a:xfrm>
                <a:custGeom>
                  <a:rect b="b" l="l" r="r" t="t"/>
                  <a:pathLst>
                    <a:path extrusionOk="0" h="2681" w="2754">
                      <a:moveTo>
                        <a:pt x="1377" y="1"/>
                      </a:moveTo>
                      <a:cubicBezTo>
                        <a:pt x="615" y="1"/>
                        <a:pt x="1" y="599"/>
                        <a:pt x="1" y="1334"/>
                      </a:cubicBezTo>
                      <a:cubicBezTo>
                        <a:pt x="1" y="2083"/>
                        <a:pt x="615" y="2681"/>
                        <a:pt x="1377" y="2681"/>
                      </a:cubicBezTo>
                      <a:lnTo>
                        <a:pt x="1665" y="2681"/>
                      </a:lnTo>
                      <a:lnTo>
                        <a:pt x="1665" y="2655"/>
                      </a:lnTo>
                      <a:cubicBezTo>
                        <a:pt x="2276" y="2534"/>
                        <a:pt x="2753" y="1988"/>
                        <a:pt x="2753" y="1334"/>
                      </a:cubicBezTo>
                      <a:cubicBezTo>
                        <a:pt x="2753" y="694"/>
                        <a:pt x="2276" y="148"/>
                        <a:pt x="1665" y="27"/>
                      </a:cubicBezTo>
                      <a:lnTo>
                        <a:pt x="1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8" name="Google Shape;5998;p20"/>
                <p:cNvSpPr/>
                <p:nvPr/>
              </p:nvSpPr>
              <p:spPr>
                <a:xfrm>
                  <a:off x="6832749" y="3130366"/>
                  <a:ext cx="199608" cy="227040"/>
                </a:xfrm>
                <a:custGeom>
                  <a:rect b="b" l="l" r="r" t="t"/>
                  <a:pathLst>
                    <a:path extrusionOk="0" h="2681" w="2357">
                      <a:moveTo>
                        <a:pt x="1187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87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9" name="Google Shape;5999;p20"/>
                <p:cNvSpPr/>
                <p:nvPr/>
              </p:nvSpPr>
              <p:spPr>
                <a:xfrm>
                  <a:off x="6868402" y="3170507"/>
                  <a:ext cx="128302" cy="146759"/>
                </a:xfrm>
                <a:custGeom>
                  <a:rect b="b" l="l" r="r" t="t"/>
                  <a:pathLst>
                    <a:path extrusionOk="0" h="1733" w="1515">
                      <a:moveTo>
                        <a:pt x="766" y="1"/>
                      </a:moveTo>
                      <a:cubicBezTo>
                        <a:pt x="344" y="1"/>
                        <a:pt x="1" y="383"/>
                        <a:pt x="1" y="860"/>
                      </a:cubicBezTo>
                      <a:cubicBezTo>
                        <a:pt x="1" y="1351"/>
                        <a:pt x="344" y="1733"/>
                        <a:pt x="766" y="1733"/>
                      </a:cubicBezTo>
                      <a:cubicBezTo>
                        <a:pt x="1174" y="1733"/>
                        <a:pt x="1514" y="1351"/>
                        <a:pt x="1514" y="860"/>
                      </a:cubicBezTo>
                      <a:cubicBezTo>
                        <a:pt x="1514" y="383"/>
                        <a:pt x="1174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0" name="Google Shape;6000;p20"/>
                <p:cNvSpPr/>
                <p:nvPr/>
              </p:nvSpPr>
              <p:spPr>
                <a:xfrm>
                  <a:off x="6903038" y="3210902"/>
                  <a:ext cx="59027" cy="65970"/>
                </a:xfrm>
                <a:custGeom>
                  <a:rect b="b" l="l" r="r" t="t"/>
                  <a:pathLst>
                    <a:path extrusionOk="0" h="779" w="697">
                      <a:moveTo>
                        <a:pt x="357" y="1"/>
                      </a:moveTo>
                      <a:cubicBezTo>
                        <a:pt x="164" y="1"/>
                        <a:pt x="0" y="177"/>
                        <a:pt x="0" y="383"/>
                      </a:cubicBezTo>
                      <a:cubicBezTo>
                        <a:pt x="0" y="602"/>
                        <a:pt x="164" y="779"/>
                        <a:pt x="357" y="779"/>
                      </a:cubicBezTo>
                      <a:cubicBezTo>
                        <a:pt x="533" y="779"/>
                        <a:pt x="697" y="602"/>
                        <a:pt x="697" y="383"/>
                      </a:cubicBezTo>
                      <a:cubicBezTo>
                        <a:pt x="697" y="177"/>
                        <a:pt x="533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1" name="Google Shape;6001;p20"/>
                <p:cNvSpPr/>
                <p:nvPr/>
              </p:nvSpPr>
              <p:spPr>
                <a:xfrm>
                  <a:off x="7617197" y="3130366"/>
                  <a:ext cx="232891" cy="227040"/>
                </a:xfrm>
                <a:custGeom>
                  <a:rect b="b" l="l" r="r" t="t"/>
                  <a:pathLst>
                    <a:path extrusionOk="0" h="2681" w="2750">
                      <a:moveTo>
                        <a:pt x="1373" y="1"/>
                      </a:moveTo>
                      <a:cubicBezTo>
                        <a:pt x="612" y="1"/>
                        <a:pt x="0" y="599"/>
                        <a:pt x="0" y="1334"/>
                      </a:cubicBezTo>
                      <a:cubicBezTo>
                        <a:pt x="0" y="2083"/>
                        <a:pt x="612" y="2681"/>
                        <a:pt x="1373" y="2681"/>
                      </a:cubicBezTo>
                      <a:lnTo>
                        <a:pt x="1648" y="2681"/>
                      </a:lnTo>
                      <a:lnTo>
                        <a:pt x="1648" y="2655"/>
                      </a:lnTo>
                      <a:cubicBezTo>
                        <a:pt x="2272" y="2534"/>
                        <a:pt x="2749" y="1988"/>
                        <a:pt x="2749" y="1334"/>
                      </a:cubicBezTo>
                      <a:cubicBezTo>
                        <a:pt x="2749" y="694"/>
                        <a:pt x="2272" y="148"/>
                        <a:pt x="1648" y="27"/>
                      </a:cubicBezTo>
                      <a:lnTo>
                        <a:pt x="16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2" name="Google Shape;6002;p20"/>
                <p:cNvSpPr/>
                <p:nvPr/>
              </p:nvSpPr>
              <p:spPr>
                <a:xfrm>
                  <a:off x="7657338" y="3130366"/>
                  <a:ext cx="199608" cy="227040"/>
                </a:xfrm>
                <a:custGeom>
                  <a:rect b="b" l="l" r="r" t="t"/>
                  <a:pathLst>
                    <a:path extrusionOk="0" h="2681" w="2357">
                      <a:moveTo>
                        <a:pt x="1174" y="1"/>
                      </a:moveTo>
                      <a:cubicBezTo>
                        <a:pt x="533" y="1"/>
                        <a:pt x="0" y="599"/>
                        <a:pt x="0" y="1334"/>
                      </a:cubicBezTo>
                      <a:cubicBezTo>
                        <a:pt x="0" y="2083"/>
                        <a:pt x="533" y="2681"/>
                        <a:pt x="1174" y="2681"/>
                      </a:cubicBezTo>
                      <a:cubicBezTo>
                        <a:pt x="1827" y="2681"/>
                        <a:pt x="2357" y="2083"/>
                        <a:pt x="2357" y="1334"/>
                      </a:cubicBezTo>
                      <a:cubicBezTo>
                        <a:pt x="2357" y="599"/>
                        <a:pt x="1827" y="1"/>
                        <a:pt x="1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3" name="Google Shape;6003;p20"/>
                <p:cNvSpPr/>
                <p:nvPr/>
              </p:nvSpPr>
              <p:spPr>
                <a:xfrm>
                  <a:off x="7693330" y="3170507"/>
                  <a:ext cx="127963" cy="146759"/>
                </a:xfrm>
                <a:custGeom>
                  <a:rect b="b" l="l" r="r" t="t"/>
                  <a:pathLst>
                    <a:path extrusionOk="0" h="1733" w="1511">
                      <a:moveTo>
                        <a:pt x="749" y="1"/>
                      </a:moveTo>
                      <a:cubicBezTo>
                        <a:pt x="340" y="1"/>
                        <a:pt x="0" y="383"/>
                        <a:pt x="0" y="860"/>
                      </a:cubicBezTo>
                      <a:cubicBezTo>
                        <a:pt x="0" y="1351"/>
                        <a:pt x="340" y="1733"/>
                        <a:pt x="749" y="1733"/>
                      </a:cubicBezTo>
                      <a:cubicBezTo>
                        <a:pt x="1170" y="1733"/>
                        <a:pt x="1510" y="1351"/>
                        <a:pt x="1510" y="860"/>
                      </a:cubicBezTo>
                      <a:cubicBezTo>
                        <a:pt x="1510" y="383"/>
                        <a:pt x="1170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4" name="Google Shape;6004;p20"/>
                <p:cNvSpPr/>
                <p:nvPr/>
              </p:nvSpPr>
              <p:spPr>
                <a:xfrm>
                  <a:off x="7727882" y="3210902"/>
                  <a:ext cx="58773" cy="65970"/>
                </a:xfrm>
                <a:custGeom>
                  <a:rect b="b" l="l" r="r" t="t"/>
                  <a:pathLst>
                    <a:path extrusionOk="0" h="779" w="694">
                      <a:moveTo>
                        <a:pt x="341" y="1"/>
                      </a:moveTo>
                      <a:cubicBezTo>
                        <a:pt x="164" y="1"/>
                        <a:pt x="1" y="177"/>
                        <a:pt x="1" y="383"/>
                      </a:cubicBezTo>
                      <a:cubicBezTo>
                        <a:pt x="1" y="602"/>
                        <a:pt x="164" y="779"/>
                        <a:pt x="341" y="779"/>
                      </a:cubicBezTo>
                      <a:cubicBezTo>
                        <a:pt x="530" y="779"/>
                        <a:pt x="694" y="602"/>
                        <a:pt x="694" y="383"/>
                      </a:cubicBezTo>
                      <a:cubicBezTo>
                        <a:pt x="694" y="177"/>
                        <a:pt x="530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5" name="Google Shape;6005;p20"/>
                <p:cNvSpPr/>
                <p:nvPr/>
              </p:nvSpPr>
              <p:spPr>
                <a:xfrm>
                  <a:off x="6066988" y="3198202"/>
                  <a:ext cx="614682" cy="77574"/>
                </a:xfrm>
                <a:custGeom>
                  <a:rect b="b" l="l" r="r" t="t"/>
                  <a:pathLst>
                    <a:path extrusionOk="0" h="916" w="6440">
                      <a:moveTo>
                        <a:pt x="0" y="0"/>
                      </a:moveTo>
                      <a:lnTo>
                        <a:pt x="0" y="916"/>
                      </a:lnTo>
                      <a:lnTo>
                        <a:pt x="6439" y="916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6" name="Google Shape;6006;p20"/>
                <p:cNvSpPr/>
                <p:nvPr/>
              </p:nvSpPr>
              <p:spPr>
                <a:xfrm>
                  <a:off x="7946880" y="3215645"/>
                  <a:ext cx="116615" cy="60126"/>
                </a:xfrm>
                <a:custGeom>
                  <a:rect b="b" l="l" r="r" t="t"/>
                  <a:pathLst>
                    <a:path extrusionOk="0" h="710" w="1377">
                      <a:moveTo>
                        <a:pt x="0" y="0"/>
                      </a:moveTo>
                      <a:lnTo>
                        <a:pt x="0" y="710"/>
                      </a:lnTo>
                      <a:lnTo>
                        <a:pt x="1376" y="710"/>
                      </a:lnTo>
                      <a:lnTo>
                        <a:pt x="13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7" name="Google Shape;6007;p20"/>
                <p:cNvSpPr/>
                <p:nvPr/>
              </p:nvSpPr>
              <p:spPr>
                <a:xfrm>
                  <a:off x="7918087" y="3002237"/>
                  <a:ext cx="91124" cy="96964"/>
                </a:xfrm>
                <a:custGeom>
                  <a:rect b="b" l="l" r="r" t="t"/>
                  <a:pathLst>
                    <a:path extrusionOk="0" h="1145" w="1076">
                      <a:moveTo>
                        <a:pt x="0" y="0"/>
                      </a:moveTo>
                      <a:lnTo>
                        <a:pt x="0" y="696"/>
                      </a:lnTo>
                      <a:lnTo>
                        <a:pt x="1076" y="1144"/>
                      </a:lnTo>
                      <a:lnTo>
                        <a:pt x="9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8" name="Google Shape;6008;p20"/>
                <p:cNvSpPr/>
                <p:nvPr/>
              </p:nvSpPr>
              <p:spPr>
                <a:xfrm>
                  <a:off x="6245620" y="3210902"/>
                  <a:ext cx="226200" cy="52166"/>
                </a:xfrm>
                <a:custGeom>
                  <a:rect b="b" l="l" r="r" t="t"/>
                  <a:pathLst>
                    <a:path extrusionOk="0" h="616" w="2671">
                      <a:moveTo>
                        <a:pt x="0" y="1"/>
                      </a:moveTo>
                      <a:lnTo>
                        <a:pt x="0" y="615"/>
                      </a:lnTo>
                      <a:lnTo>
                        <a:pt x="2671" y="615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9" name="Google Shape;6009;p20"/>
                <p:cNvSpPr/>
                <p:nvPr/>
              </p:nvSpPr>
              <p:spPr>
                <a:xfrm>
                  <a:off x="6282097" y="3093357"/>
                  <a:ext cx="132750" cy="74106"/>
                </a:xfrm>
                <a:custGeom>
                  <a:rect b="b" l="l" r="r" t="t"/>
                  <a:pathLst>
                    <a:path extrusionOk="0" h="1309" w="2345">
                      <a:moveTo>
                        <a:pt x="1" y="1"/>
                      </a:moveTo>
                      <a:lnTo>
                        <a:pt x="1" y="1308"/>
                      </a:lnTo>
                      <a:lnTo>
                        <a:pt x="2344" y="1308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0" name="Google Shape;6010;p20"/>
                <p:cNvSpPr/>
                <p:nvPr/>
              </p:nvSpPr>
              <p:spPr>
                <a:xfrm>
                  <a:off x="7188177" y="2958455"/>
                  <a:ext cx="78421" cy="33620"/>
                </a:xfrm>
                <a:custGeom>
                  <a:rect b="b" l="l" r="r" t="t"/>
                  <a:pathLst>
                    <a:path extrusionOk="0" h="397" w="926">
                      <a:moveTo>
                        <a:pt x="461" y="1"/>
                      </a:moveTo>
                      <a:cubicBezTo>
                        <a:pt x="203" y="1"/>
                        <a:pt x="0" y="96"/>
                        <a:pt x="0" y="190"/>
                      </a:cubicBezTo>
                      <a:cubicBezTo>
                        <a:pt x="0" y="298"/>
                        <a:pt x="203" y="396"/>
                        <a:pt x="461" y="396"/>
                      </a:cubicBezTo>
                      <a:cubicBezTo>
                        <a:pt x="719" y="396"/>
                        <a:pt x="925" y="298"/>
                        <a:pt x="925" y="190"/>
                      </a:cubicBezTo>
                      <a:cubicBezTo>
                        <a:pt x="925" y="96"/>
                        <a:pt x="719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1" name="Google Shape;6011;p20"/>
                <p:cNvSpPr/>
                <p:nvPr/>
              </p:nvSpPr>
              <p:spPr>
                <a:xfrm>
                  <a:off x="7567401" y="2958455"/>
                  <a:ext cx="77574" cy="33620"/>
                </a:xfrm>
                <a:custGeom>
                  <a:rect b="b" l="l" r="r" t="t"/>
                  <a:pathLst>
                    <a:path extrusionOk="0" h="397" w="916">
                      <a:moveTo>
                        <a:pt x="451" y="1"/>
                      </a:moveTo>
                      <a:cubicBezTo>
                        <a:pt x="206" y="1"/>
                        <a:pt x="0" y="96"/>
                        <a:pt x="0" y="190"/>
                      </a:cubicBezTo>
                      <a:cubicBezTo>
                        <a:pt x="0" y="298"/>
                        <a:pt x="206" y="396"/>
                        <a:pt x="451" y="396"/>
                      </a:cubicBezTo>
                      <a:cubicBezTo>
                        <a:pt x="709" y="396"/>
                        <a:pt x="915" y="298"/>
                        <a:pt x="915" y="190"/>
                      </a:cubicBezTo>
                      <a:cubicBezTo>
                        <a:pt x="915" y="96"/>
                        <a:pt x="709" y="1"/>
                        <a:pt x="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2" name="Google Shape;6012;p20"/>
                <p:cNvSpPr/>
                <p:nvPr/>
              </p:nvSpPr>
              <p:spPr>
                <a:xfrm>
                  <a:off x="6822502" y="2860304"/>
                  <a:ext cx="52930" cy="72829"/>
                </a:xfrm>
                <a:custGeom>
                  <a:rect b="b" l="l" r="r" t="t"/>
                  <a:pathLst>
                    <a:path extrusionOk="0" h="860" w="625">
                      <a:moveTo>
                        <a:pt x="73" y="1"/>
                      </a:moveTo>
                      <a:cubicBezTo>
                        <a:pt x="61" y="1"/>
                        <a:pt x="50" y="5"/>
                        <a:pt x="39" y="16"/>
                      </a:cubicBezTo>
                      <a:cubicBezTo>
                        <a:pt x="0" y="29"/>
                        <a:pt x="0" y="68"/>
                        <a:pt x="13" y="111"/>
                      </a:cubicBezTo>
                      <a:lnTo>
                        <a:pt x="477" y="859"/>
                      </a:lnTo>
                      <a:lnTo>
                        <a:pt x="624" y="859"/>
                      </a:lnTo>
                      <a:lnTo>
                        <a:pt x="624" y="833"/>
                      </a:lnTo>
                      <a:lnTo>
                        <a:pt x="134" y="42"/>
                      </a:lnTo>
                      <a:cubicBezTo>
                        <a:pt x="117" y="17"/>
                        <a:pt x="95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3" name="Google Shape;6013;p20"/>
                <p:cNvSpPr/>
                <p:nvPr/>
              </p:nvSpPr>
              <p:spPr>
                <a:xfrm>
                  <a:off x="6843250" y="2928307"/>
                  <a:ext cx="47425" cy="9485"/>
                </a:xfrm>
                <a:custGeom>
                  <a:rect b="b" l="l" r="r" t="t"/>
                  <a:pathLst>
                    <a:path extrusionOk="0" h="112" w="560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59" y="112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4" name="Google Shape;6014;p20"/>
                <p:cNvSpPr/>
                <p:nvPr/>
              </p:nvSpPr>
              <p:spPr>
                <a:xfrm>
                  <a:off x="6551506" y="2860304"/>
                  <a:ext cx="54031" cy="72829"/>
                </a:xfrm>
                <a:custGeom>
                  <a:rect b="b" l="l" r="r" t="t"/>
                  <a:pathLst>
                    <a:path extrusionOk="0" h="860" w="638">
                      <a:moveTo>
                        <a:pt x="556" y="1"/>
                      </a:moveTo>
                      <a:cubicBezTo>
                        <a:pt x="531" y="1"/>
                        <a:pt x="512" y="17"/>
                        <a:pt x="504" y="42"/>
                      </a:cubicBezTo>
                      <a:lnTo>
                        <a:pt x="13" y="833"/>
                      </a:lnTo>
                      <a:cubicBezTo>
                        <a:pt x="13" y="833"/>
                        <a:pt x="13" y="846"/>
                        <a:pt x="0" y="859"/>
                      </a:cubicBezTo>
                      <a:lnTo>
                        <a:pt x="164" y="859"/>
                      </a:lnTo>
                      <a:lnTo>
                        <a:pt x="624" y="111"/>
                      </a:lnTo>
                      <a:cubicBezTo>
                        <a:pt x="638" y="68"/>
                        <a:pt x="624" y="29"/>
                        <a:pt x="598" y="16"/>
                      </a:cubicBezTo>
                      <a:cubicBezTo>
                        <a:pt x="583" y="5"/>
                        <a:pt x="569" y="1"/>
                        <a:pt x="5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5" name="Google Shape;6015;p20"/>
                <p:cNvSpPr/>
                <p:nvPr/>
              </p:nvSpPr>
              <p:spPr>
                <a:xfrm>
                  <a:off x="6536263" y="2928307"/>
                  <a:ext cx="48526" cy="9485"/>
                </a:xfrm>
                <a:custGeom>
                  <a:rect b="b" l="l" r="r" t="t"/>
                  <a:pathLst>
                    <a:path extrusionOk="0" h="112" w="573">
                      <a:moveTo>
                        <a:pt x="0" y="0"/>
                      </a:moveTo>
                      <a:lnTo>
                        <a:pt x="0" y="112"/>
                      </a:lnTo>
                      <a:lnTo>
                        <a:pt x="572" y="112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473A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016" name="Google Shape;6016;p20"/>
                <p:cNvGrpSpPr/>
                <p:nvPr/>
              </p:nvGrpSpPr>
              <p:grpSpPr>
                <a:xfrm>
                  <a:off x="4284955" y="2590958"/>
                  <a:ext cx="1837410" cy="766432"/>
                  <a:chOff x="3445543" y="2610469"/>
                  <a:chExt cx="5339754" cy="2227354"/>
                </a:xfrm>
              </p:grpSpPr>
              <p:sp>
                <p:nvSpPr>
                  <p:cNvPr id="6017" name="Google Shape;6017;p20"/>
                  <p:cNvSpPr/>
                  <p:nvPr/>
                </p:nvSpPr>
                <p:spPr>
                  <a:xfrm>
                    <a:off x="5287909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8" y="124"/>
                          <a:pt x="1" y="533"/>
                          <a:pt x="1" y="1036"/>
                        </a:cubicBezTo>
                        <a:cubicBezTo>
                          <a:pt x="1" y="1540"/>
                          <a:pt x="328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8" y="2069"/>
                          <a:pt x="1936" y="1608"/>
                          <a:pt x="1936" y="1036"/>
                        </a:cubicBezTo>
                        <a:cubicBezTo>
                          <a:pt x="1936" y="464"/>
                          <a:pt x="1498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8" name="Google Shape;6018;p20"/>
                  <p:cNvSpPr/>
                  <p:nvPr/>
                </p:nvSpPr>
                <p:spPr>
                  <a:xfrm>
                    <a:off x="5266056" y="4172603"/>
                    <a:ext cx="534747" cy="665220"/>
                  </a:xfrm>
                  <a:custGeom>
                    <a:rect b="b" l="l" r="r" t="t"/>
                    <a:pathLst>
                      <a:path extrusionOk="0" h="2070" w="1664">
                        <a:moveTo>
                          <a:pt x="830" y="0"/>
                        </a:moveTo>
                        <a:cubicBezTo>
                          <a:pt x="370" y="0"/>
                          <a:pt x="0" y="464"/>
                          <a:pt x="0" y="1036"/>
                        </a:cubicBezTo>
                        <a:cubicBezTo>
                          <a:pt x="0" y="1608"/>
                          <a:pt x="370" y="2069"/>
                          <a:pt x="830" y="2069"/>
                        </a:cubicBezTo>
                        <a:cubicBezTo>
                          <a:pt x="1295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95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9" name="Google Shape;6019;p20"/>
                  <p:cNvSpPr/>
                  <p:nvPr/>
                </p:nvSpPr>
                <p:spPr>
                  <a:xfrm>
                    <a:off x="7839519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501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501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0" name="Google Shape;6020;p20"/>
                  <p:cNvSpPr/>
                  <p:nvPr/>
                </p:nvSpPr>
                <p:spPr>
                  <a:xfrm>
                    <a:off x="7822487" y="4172603"/>
                    <a:ext cx="529927" cy="665220"/>
                  </a:xfrm>
                  <a:custGeom>
                    <a:rect b="b" l="l" r="r" t="t"/>
                    <a:pathLst>
                      <a:path extrusionOk="0" h="2070" w="1649">
                        <a:moveTo>
                          <a:pt x="831" y="0"/>
                        </a:moveTo>
                        <a:cubicBezTo>
                          <a:pt x="367" y="0"/>
                          <a:pt x="1" y="464"/>
                          <a:pt x="1" y="1036"/>
                        </a:cubicBezTo>
                        <a:cubicBezTo>
                          <a:pt x="1" y="1608"/>
                          <a:pt x="367" y="2069"/>
                          <a:pt x="831" y="2069"/>
                        </a:cubicBezTo>
                        <a:cubicBezTo>
                          <a:pt x="1279" y="2069"/>
                          <a:pt x="1648" y="1608"/>
                          <a:pt x="1648" y="1036"/>
                        </a:cubicBezTo>
                        <a:cubicBezTo>
                          <a:pt x="1648" y="464"/>
                          <a:pt x="1279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1" name="Google Shape;6021;p20"/>
                  <p:cNvSpPr/>
                  <p:nvPr/>
                </p:nvSpPr>
                <p:spPr>
                  <a:xfrm>
                    <a:off x="5025356" y="3730089"/>
                    <a:ext cx="3759941" cy="792480"/>
                  </a:xfrm>
                  <a:custGeom>
                    <a:rect b="b" l="l" r="r" t="t"/>
                    <a:pathLst>
                      <a:path extrusionOk="0" h="2466" w="11700">
                        <a:moveTo>
                          <a:pt x="8228" y="1"/>
                        </a:moveTo>
                        <a:lnTo>
                          <a:pt x="328" y="30"/>
                        </a:ln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2" name="Google Shape;6022;p20"/>
                  <p:cNvSpPr/>
                  <p:nvPr/>
                </p:nvSpPr>
                <p:spPr>
                  <a:xfrm>
                    <a:off x="5025356" y="4374096"/>
                    <a:ext cx="3759941" cy="148469"/>
                  </a:xfrm>
                  <a:custGeom>
                    <a:rect b="b" l="l" r="r" t="t"/>
                    <a:pathLst>
                      <a:path extrusionOk="0" h="462" w="11700">
                        <a:moveTo>
                          <a:pt x="56" y="1"/>
                        </a:moveTo>
                        <a:lnTo>
                          <a:pt x="1" y="462"/>
                        </a:lnTo>
                        <a:lnTo>
                          <a:pt x="11699" y="462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3" name="Google Shape;6023;p20"/>
                  <p:cNvSpPr/>
                  <p:nvPr/>
                </p:nvSpPr>
                <p:spPr>
                  <a:xfrm>
                    <a:off x="5287909" y="2610469"/>
                    <a:ext cx="2381617" cy="1129589"/>
                  </a:xfrm>
                  <a:custGeom>
                    <a:rect b="b" l="l" r="r" t="t"/>
                    <a:pathLst>
                      <a:path extrusionOk="0" h="3515" w="7411">
                        <a:moveTo>
                          <a:pt x="926" y="1"/>
                        </a:moveTo>
                        <a:lnTo>
                          <a:pt x="1" y="3514"/>
                        </a:lnTo>
                        <a:lnTo>
                          <a:pt x="7411" y="3485"/>
                        </a:lnTo>
                        <a:lnTo>
                          <a:pt x="440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4" name="Google Shape;6024;p20"/>
                  <p:cNvSpPr/>
                  <p:nvPr/>
                </p:nvSpPr>
                <p:spPr>
                  <a:xfrm>
                    <a:off x="3520099" y="3730089"/>
                    <a:ext cx="3759941" cy="792480"/>
                  </a:xfrm>
                  <a:custGeom>
                    <a:rect b="b" l="l" r="r" t="t"/>
                    <a:pathLst>
                      <a:path extrusionOk="0" h="2466" w="11700">
                        <a:moveTo>
                          <a:pt x="328" y="1"/>
                        </a:moveTo>
                        <a:lnTo>
                          <a:pt x="1" y="2466"/>
                        </a:lnTo>
                        <a:lnTo>
                          <a:pt x="11699" y="2466"/>
                        </a:lnTo>
                        <a:lnTo>
                          <a:pt x="11699" y="995"/>
                        </a:lnTo>
                        <a:lnTo>
                          <a:pt x="822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5" name="Google Shape;6025;p20"/>
                  <p:cNvSpPr/>
                  <p:nvPr/>
                </p:nvSpPr>
                <p:spPr>
                  <a:xfrm>
                    <a:off x="3520099" y="4163926"/>
                    <a:ext cx="3759941" cy="358641"/>
                  </a:xfrm>
                  <a:custGeom>
                    <a:rect b="b" l="l" r="r" t="t"/>
                    <a:pathLst>
                      <a:path extrusionOk="0" h="1116" w="11700">
                        <a:moveTo>
                          <a:pt x="151" y="1"/>
                        </a:moveTo>
                        <a:lnTo>
                          <a:pt x="1" y="1116"/>
                        </a:lnTo>
                        <a:lnTo>
                          <a:pt x="11699" y="1116"/>
                        </a:lnTo>
                        <a:lnTo>
                          <a:pt x="116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6" name="Google Shape;6026;p20"/>
                  <p:cNvSpPr/>
                  <p:nvPr/>
                </p:nvSpPr>
                <p:spPr>
                  <a:xfrm>
                    <a:off x="3843710" y="2610469"/>
                    <a:ext cx="2319595" cy="1186149"/>
                  </a:xfrm>
                  <a:custGeom>
                    <a:rect b="b" l="l" r="r" t="t"/>
                    <a:pathLst>
                      <a:path extrusionOk="0" h="3691" w="7218">
                        <a:moveTo>
                          <a:pt x="1703" y="1"/>
                        </a:moveTo>
                        <a:lnTo>
                          <a:pt x="0" y="3691"/>
                        </a:lnTo>
                        <a:lnTo>
                          <a:pt x="0" y="3691"/>
                        </a:lnTo>
                        <a:lnTo>
                          <a:pt x="7218" y="3485"/>
                        </a:lnTo>
                        <a:lnTo>
                          <a:pt x="54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7" name="Google Shape;6027;p20"/>
                  <p:cNvSpPr/>
                  <p:nvPr/>
                </p:nvSpPr>
                <p:spPr>
                  <a:xfrm>
                    <a:off x="4009533" y="2679883"/>
                    <a:ext cx="1182293" cy="1060175"/>
                  </a:xfrm>
                  <a:custGeom>
                    <a:rect b="b" l="l" r="r" t="t"/>
                    <a:pathLst>
                      <a:path extrusionOk="0" h="3299" w="3679">
                        <a:moveTo>
                          <a:pt x="1488" y="0"/>
                        </a:moveTo>
                        <a:lnTo>
                          <a:pt x="1" y="3298"/>
                        </a:lnTo>
                        <a:lnTo>
                          <a:pt x="3489" y="3298"/>
                        </a:lnTo>
                        <a:lnTo>
                          <a:pt x="3678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8" name="Google Shape;6028;p20"/>
                  <p:cNvSpPr/>
                  <p:nvPr/>
                </p:nvSpPr>
                <p:spPr>
                  <a:xfrm>
                    <a:off x="5243882" y="2679883"/>
                    <a:ext cx="814333" cy="1060175"/>
                  </a:xfrm>
                  <a:custGeom>
                    <a:rect b="b" l="l" r="r" t="t"/>
                    <a:pathLst>
                      <a:path extrusionOk="0" h="3299" w="2534">
                        <a:moveTo>
                          <a:pt x="193" y="0"/>
                        </a:moveTo>
                        <a:lnTo>
                          <a:pt x="1" y="3298"/>
                        </a:lnTo>
                        <a:lnTo>
                          <a:pt x="2534" y="3298"/>
                        </a:lnTo>
                        <a:lnTo>
                          <a:pt x="88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9" name="Google Shape;6029;p20"/>
                  <p:cNvSpPr/>
                  <p:nvPr/>
                </p:nvSpPr>
                <p:spPr>
                  <a:xfrm>
                    <a:off x="4298437" y="2679883"/>
                    <a:ext cx="893388" cy="424520"/>
                  </a:xfrm>
                  <a:custGeom>
                    <a:rect b="b" l="l" r="r" t="t"/>
                    <a:pathLst>
                      <a:path extrusionOk="0" h="1321" w="2780">
                        <a:moveTo>
                          <a:pt x="589" y="0"/>
                        </a:moveTo>
                        <a:lnTo>
                          <a:pt x="1" y="1321"/>
                        </a:lnTo>
                        <a:lnTo>
                          <a:pt x="2697" y="1321"/>
                        </a:lnTo>
                        <a:lnTo>
                          <a:pt x="2779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0" name="Google Shape;6030;p20"/>
                  <p:cNvSpPr/>
                  <p:nvPr/>
                </p:nvSpPr>
                <p:spPr>
                  <a:xfrm>
                    <a:off x="5279553" y="2679883"/>
                    <a:ext cx="459548" cy="424520"/>
                  </a:xfrm>
                  <a:custGeom>
                    <a:rect b="b" l="l" r="r" t="t"/>
                    <a:pathLst>
                      <a:path extrusionOk="0" h="1321" w="1430">
                        <a:moveTo>
                          <a:pt x="82" y="0"/>
                        </a:moveTo>
                        <a:lnTo>
                          <a:pt x="1" y="1321"/>
                        </a:lnTo>
                        <a:lnTo>
                          <a:pt x="1429" y="1321"/>
                        </a:lnTo>
                        <a:lnTo>
                          <a:pt x="775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1" name="Google Shape;6031;p20"/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rect b="b" l="l" r="r" t="t"/>
                    <a:pathLst>
                      <a:path extrusionOk="0" h="3240" w="6361">
                        <a:moveTo>
                          <a:pt x="0" y="1"/>
                        </a:moveTo>
                        <a:lnTo>
                          <a:pt x="1674" y="3240"/>
                        </a:ln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2" name="Google Shape;6032;p20"/>
                  <p:cNvSpPr/>
                  <p:nvPr/>
                </p:nvSpPr>
                <p:spPr>
                  <a:xfrm>
                    <a:off x="5905566" y="2689202"/>
                    <a:ext cx="669398" cy="323933"/>
                  </a:xfrm>
                  <a:custGeom>
                    <a:rect b="b" l="l" r="r" t="t"/>
                    <a:pathLst>
                      <a:path extrusionOk="0" h="1008" w="2083">
                        <a:moveTo>
                          <a:pt x="1" y="1"/>
                        </a:moveTo>
                        <a:cubicBezTo>
                          <a:pt x="96" y="203"/>
                          <a:pt x="491" y="354"/>
                          <a:pt x="952" y="367"/>
                        </a:cubicBezTo>
                        <a:lnTo>
                          <a:pt x="952" y="612"/>
                        </a:lnTo>
                        <a:lnTo>
                          <a:pt x="599" y="612"/>
                        </a:lnTo>
                        <a:cubicBezTo>
                          <a:pt x="491" y="612"/>
                          <a:pt x="409" y="694"/>
                          <a:pt x="409" y="789"/>
                        </a:cubicBezTo>
                        <a:lnTo>
                          <a:pt x="409" y="831"/>
                        </a:lnTo>
                        <a:cubicBezTo>
                          <a:pt x="409" y="926"/>
                          <a:pt x="491" y="1008"/>
                          <a:pt x="599" y="1008"/>
                        </a:cubicBezTo>
                        <a:lnTo>
                          <a:pt x="1485" y="1008"/>
                        </a:lnTo>
                        <a:cubicBezTo>
                          <a:pt x="1593" y="1008"/>
                          <a:pt x="1674" y="926"/>
                          <a:pt x="1674" y="831"/>
                        </a:cubicBezTo>
                        <a:lnTo>
                          <a:pt x="1674" y="789"/>
                        </a:lnTo>
                        <a:cubicBezTo>
                          <a:pt x="1674" y="694"/>
                          <a:pt x="1593" y="612"/>
                          <a:pt x="1485" y="612"/>
                        </a:cubicBezTo>
                        <a:lnTo>
                          <a:pt x="1115" y="612"/>
                        </a:lnTo>
                        <a:lnTo>
                          <a:pt x="1115" y="367"/>
                        </a:lnTo>
                        <a:cubicBezTo>
                          <a:pt x="1593" y="354"/>
                          <a:pt x="1988" y="203"/>
                          <a:pt x="20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3" name="Google Shape;6033;p20"/>
                  <p:cNvSpPr/>
                  <p:nvPr/>
                </p:nvSpPr>
                <p:spPr>
                  <a:xfrm>
                    <a:off x="7095889" y="3461432"/>
                    <a:ext cx="275408" cy="268980"/>
                  </a:xfrm>
                  <a:custGeom>
                    <a:rect b="b" l="l" r="r" t="t"/>
                    <a:pathLst>
                      <a:path extrusionOk="0" h="837" w="857">
                        <a:moveTo>
                          <a:pt x="59" y="0"/>
                        </a:moveTo>
                        <a:cubicBezTo>
                          <a:pt x="43" y="0"/>
                          <a:pt x="26" y="7"/>
                          <a:pt x="13" y="20"/>
                        </a:cubicBezTo>
                        <a:cubicBezTo>
                          <a:pt x="0" y="33"/>
                          <a:pt x="0" y="75"/>
                          <a:pt x="13" y="102"/>
                        </a:cubicBezTo>
                        <a:lnTo>
                          <a:pt x="762" y="824"/>
                        </a:lnTo>
                        <a:cubicBezTo>
                          <a:pt x="762" y="824"/>
                          <a:pt x="791" y="837"/>
                          <a:pt x="804" y="837"/>
                        </a:cubicBezTo>
                        <a:cubicBezTo>
                          <a:pt x="817" y="837"/>
                          <a:pt x="830" y="824"/>
                          <a:pt x="843" y="811"/>
                        </a:cubicBezTo>
                        <a:cubicBezTo>
                          <a:pt x="856" y="798"/>
                          <a:pt x="856" y="755"/>
                          <a:pt x="830" y="742"/>
                        </a:cubicBezTo>
                        <a:lnTo>
                          <a:pt x="95" y="20"/>
                        </a:lnTo>
                        <a:cubicBezTo>
                          <a:pt x="88" y="7"/>
                          <a:pt x="74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4" name="Google Shape;6034;p20"/>
                  <p:cNvSpPr/>
                  <p:nvPr/>
                </p:nvSpPr>
                <p:spPr>
                  <a:xfrm>
                    <a:off x="6368969" y="3445685"/>
                    <a:ext cx="56881" cy="280549"/>
                  </a:xfrm>
                  <a:custGeom>
                    <a:rect b="b" l="l" r="r" t="t"/>
                    <a:pathLst>
                      <a:path extrusionOk="0" h="873" w="177">
                        <a:moveTo>
                          <a:pt x="56" y="0"/>
                        </a:moveTo>
                        <a:cubicBezTo>
                          <a:pt x="30" y="0"/>
                          <a:pt x="0" y="30"/>
                          <a:pt x="0" y="69"/>
                        </a:cubicBezTo>
                        <a:lnTo>
                          <a:pt x="56" y="834"/>
                        </a:lnTo>
                        <a:cubicBezTo>
                          <a:pt x="56" y="860"/>
                          <a:pt x="82" y="873"/>
                          <a:pt x="111" y="873"/>
                        </a:cubicBezTo>
                        <a:lnTo>
                          <a:pt x="124" y="873"/>
                        </a:lnTo>
                        <a:cubicBezTo>
                          <a:pt x="151" y="873"/>
                          <a:pt x="177" y="847"/>
                          <a:pt x="164" y="817"/>
                        </a:cubicBezTo>
                        <a:lnTo>
                          <a:pt x="124" y="56"/>
                        </a:lnTo>
                        <a:cubicBezTo>
                          <a:pt x="124" y="30"/>
                          <a:pt x="95" y="0"/>
                          <a:pt x="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5" name="Google Shape;6035;p20"/>
                  <p:cNvSpPr/>
                  <p:nvPr/>
                </p:nvSpPr>
                <p:spPr>
                  <a:xfrm>
                    <a:off x="7271031" y="3704059"/>
                    <a:ext cx="148469" cy="26352"/>
                  </a:xfrm>
                  <a:custGeom>
                    <a:rect b="b" l="l" r="r" t="t"/>
                    <a:pathLst>
                      <a:path extrusionOk="0" h="82" w="462">
                        <a:moveTo>
                          <a:pt x="1" y="0"/>
                        </a:moveTo>
                        <a:lnTo>
                          <a:pt x="1" y="82"/>
                        </a:lnTo>
                        <a:lnTo>
                          <a:pt x="462" y="82"/>
                        </a:lnTo>
                        <a:lnTo>
                          <a:pt x="46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6" name="Google Shape;6036;p20"/>
                  <p:cNvSpPr/>
                  <p:nvPr/>
                </p:nvSpPr>
                <p:spPr>
                  <a:xfrm>
                    <a:off x="6338439" y="3704059"/>
                    <a:ext cx="149434" cy="26352"/>
                  </a:xfrm>
                  <a:custGeom>
                    <a:rect b="b" l="l" r="r" t="t"/>
                    <a:pathLst>
                      <a:path extrusionOk="0" h="82" w="465">
                        <a:moveTo>
                          <a:pt x="0" y="0"/>
                        </a:moveTo>
                        <a:lnTo>
                          <a:pt x="0" y="82"/>
                        </a:lnTo>
                        <a:lnTo>
                          <a:pt x="465" y="82"/>
                        </a:lnTo>
                        <a:lnTo>
                          <a:pt x="46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7" name="Google Shape;6037;p20"/>
                  <p:cNvSpPr/>
                  <p:nvPr/>
                </p:nvSpPr>
                <p:spPr>
                  <a:xfrm>
                    <a:off x="5625338" y="2689202"/>
                    <a:ext cx="2044187" cy="1041215"/>
                  </a:xfrm>
                  <a:custGeom>
                    <a:rect b="b" l="l" r="r" t="t"/>
                    <a:pathLst>
                      <a:path extrusionOk="0" h="3240" w="6361">
                        <a:moveTo>
                          <a:pt x="0" y="1"/>
                        </a:moveTo>
                        <a:lnTo>
                          <a:pt x="6361" y="3240"/>
                        </a:lnTo>
                        <a:lnTo>
                          <a:pt x="3553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8" name="Google Shape;6038;p20"/>
                  <p:cNvSpPr/>
                  <p:nvPr/>
                </p:nvSpPr>
                <p:spPr>
                  <a:xfrm>
                    <a:off x="8408650" y="4049522"/>
                    <a:ext cx="376637" cy="223990"/>
                  </a:xfrm>
                  <a:custGeom>
                    <a:rect b="b" l="l" r="r" t="t"/>
                    <a:pathLst>
                      <a:path extrusionOk="0" h="697" w="1172">
                        <a:moveTo>
                          <a:pt x="1" y="1"/>
                        </a:moveTo>
                        <a:lnTo>
                          <a:pt x="1" y="697"/>
                        </a:lnTo>
                        <a:lnTo>
                          <a:pt x="1171" y="697"/>
                        </a:lnTo>
                        <a:lnTo>
                          <a:pt x="117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9" name="Google Shape;6039;p20"/>
                  <p:cNvSpPr/>
                  <p:nvPr/>
                </p:nvSpPr>
                <p:spPr>
                  <a:xfrm>
                    <a:off x="7279707" y="4049522"/>
                    <a:ext cx="376315" cy="223990"/>
                  </a:xfrm>
                  <a:custGeom>
                    <a:rect b="b" l="l" r="r" t="t"/>
                    <a:pathLst>
                      <a:path extrusionOk="0" h="697" w="1171">
                        <a:moveTo>
                          <a:pt x="0" y="1"/>
                        </a:moveTo>
                        <a:lnTo>
                          <a:pt x="0" y="697"/>
                        </a:lnTo>
                        <a:lnTo>
                          <a:pt x="1170" y="697"/>
                        </a:lnTo>
                        <a:lnTo>
                          <a:pt x="117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0" name="Google Shape;6040;p20"/>
                  <p:cNvSpPr/>
                  <p:nvPr/>
                </p:nvSpPr>
                <p:spPr>
                  <a:xfrm>
                    <a:off x="3445543" y="4408803"/>
                    <a:ext cx="275729" cy="149434"/>
                  </a:xfrm>
                  <a:custGeom>
                    <a:rect b="b" l="l" r="r" t="t"/>
                    <a:pathLst>
                      <a:path extrusionOk="0" h="465" w="858">
                        <a:moveTo>
                          <a:pt x="1" y="1"/>
                        </a:moveTo>
                        <a:lnTo>
                          <a:pt x="1" y="465"/>
                        </a:lnTo>
                        <a:lnTo>
                          <a:pt x="857" y="465"/>
                        </a:lnTo>
                        <a:lnTo>
                          <a:pt x="85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1" name="Google Shape;6041;p20"/>
                  <p:cNvSpPr/>
                  <p:nvPr/>
                </p:nvSpPr>
                <p:spPr>
                  <a:xfrm>
                    <a:off x="6150443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62" y="0"/>
                        </a:moveTo>
                        <a:lnTo>
                          <a:pt x="762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62" y="2056"/>
                        </a:cubicBezTo>
                        <a:lnTo>
                          <a:pt x="762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2" name="Google Shape;6042;p20"/>
                  <p:cNvSpPr/>
                  <p:nvPr/>
                </p:nvSpPr>
                <p:spPr>
                  <a:xfrm>
                    <a:off x="6128269" y="4172603"/>
                    <a:ext cx="534104" cy="665220"/>
                  </a:xfrm>
                  <a:custGeom>
                    <a:rect b="b" l="l" r="r" t="t"/>
                    <a:pathLst>
                      <a:path extrusionOk="0" h="2070" w="1662">
                        <a:moveTo>
                          <a:pt x="831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1" y="2069"/>
                        </a:cubicBezTo>
                        <a:cubicBezTo>
                          <a:pt x="1295" y="2069"/>
                          <a:pt x="1661" y="1608"/>
                          <a:pt x="1661" y="1036"/>
                        </a:cubicBezTo>
                        <a:cubicBezTo>
                          <a:pt x="1661" y="464"/>
                          <a:pt x="1295" y="0"/>
                          <a:pt x="8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3" name="Google Shape;6043;p20"/>
                  <p:cNvSpPr/>
                  <p:nvPr/>
                </p:nvSpPr>
                <p:spPr>
                  <a:xfrm>
                    <a:off x="6224999" y="4291185"/>
                    <a:ext cx="341608" cy="429019"/>
                  </a:xfrm>
                  <a:custGeom>
                    <a:rect b="b" l="l" r="r" t="t"/>
                    <a:pathLst>
                      <a:path extrusionOk="0" h="1335" w="1063">
                        <a:moveTo>
                          <a:pt x="530" y="0"/>
                        </a:moveTo>
                        <a:cubicBezTo>
                          <a:pt x="232" y="0"/>
                          <a:pt x="0" y="298"/>
                          <a:pt x="0" y="667"/>
                        </a:cubicBezTo>
                        <a:cubicBezTo>
                          <a:pt x="0" y="1033"/>
                          <a:pt x="232" y="1334"/>
                          <a:pt x="530" y="1334"/>
                        </a:cubicBezTo>
                        <a:cubicBezTo>
                          <a:pt x="831" y="1334"/>
                          <a:pt x="1063" y="1033"/>
                          <a:pt x="1063" y="667"/>
                        </a:cubicBezTo>
                        <a:cubicBezTo>
                          <a:pt x="1063" y="298"/>
                          <a:pt x="831" y="0"/>
                          <a:pt x="53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4" name="Google Shape;6044;p20"/>
                  <p:cNvSpPr/>
                  <p:nvPr/>
                </p:nvSpPr>
                <p:spPr>
                  <a:xfrm>
                    <a:off x="6316266" y="4408803"/>
                    <a:ext cx="158110" cy="192496"/>
                  </a:xfrm>
                  <a:custGeom>
                    <a:rect b="b" l="l" r="r" t="t"/>
                    <a:pathLst>
                      <a:path extrusionOk="0" h="599" w="492">
                        <a:moveTo>
                          <a:pt x="246" y="1"/>
                        </a:moveTo>
                        <a:cubicBezTo>
                          <a:pt x="112" y="1"/>
                          <a:pt x="1" y="138"/>
                          <a:pt x="1" y="301"/>
                        </a:cubicBezTo>
                        <a:cubicBezTo>
                          <a:pt x="1" y="465"/>
                          <a:pt x="112" y="599"/>
                          <a:pt x="246" y="599"/>
                        </a:cubicBezTo>
                        <a:cubicBezTo>
                          <a:pt x="383" y="599"/>
                          <a:pt x="491" y="465"/>
                          <a:pt x="491" y="301"/>
                        </a:cubicBezTo>
                        <a:cubicBezTo>
                          <a:pt x="491" y="138"/>
                          <a:pt x="383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5" name="Google Shape;6045;p20"/>
                  <p:cNvSpPr/>
                  <p:nvPr/>
                </p:nvSpPr>
                <p:spPr>
                  <a:xfrm>
                    <a:off x="3948795" y="4172603"/>
                    <a:ext cx="622158" cy="665220"/>
                  </a:xfrm>
                  <a:custGeom>
                    <a:rect b="b" l="l" r="r" t="t"/>
                    <a:pathLst>
                      <a:path extrusionOk="0" h="2070" w="1936">
                        <a:moveTo>
                          <a:pt x="778" y="0"/>
                        </a:moveTo>
                        <a:lnTo>
                          <a:pt x="778" y="26"/>
                        </a:lnTo>
                        <a:cubicBezTo>
                          <a:pt x="327" y="124"/>
                          <a:pt x="0" y="533"/>
                          <a:pt x="0" y="1036"/>
                        </a:cubicBezTo>
                        <a:cubicBezTo>
                          <a:pt x="0" y="1540"/>
                          <a:pt x="327" y="1961"/>
                          <a:pt x="778" y="2056"/>
                        </a:cubicBezTo>
                        <a:lnTo>
                          <a:pt x="778" y="2069"/>
                        </a:lnTo>
                        <a:lnTo>
                          <a:pt x="968" y="2069"/>
                        </a:lnTo>
                        <a:cubicBezTo>
                          <a:pt x="1497" y="2069"/>
                          <a:pt x="1935" y="1608"/>
                          <a:pt x="1935" y="1036"/>
                        </a:cubicBezTo>
                        <a:cubicBezTo>
                          <a:pt x="1935" y="464"/>
                          <a:pt x="1497" y="0"/>
                          <a:pt x="9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6" name="Google Shape;6046;p20"/>
                  <p:cNvSpPr/>
                  <p:nvPr/>
                </p:nvSpPr>
                <p:spPr>
                  <a:xfrm>
                    <a:off x="3930799" y="4172603"/>
                    <a:ext cx="535069" cy="665220"/>
                  </a:xfrm>
                  <a:custGeom>
                    <a:rect b="b" l="l" r="r" t="t"/>
                    <a:pathLst>
                      <a:path extrusionOk="0" h="2070" w="1665">
                        <a:moveTo>
                          <a:pt x="834" y="0"/>
                        </a:moveTo>
                        <a:cubicBezTo>
                          <a:pt x="370" y="0"/>
                          <a:pt x="1" y="464"/>
                          <a:pt x="1" y="1036"/>
                        </a:cubicBezTo>
                        <a:cubicBezTo>
                          <a:pt x="1" y="1608"/>
                          <a:pt x="370" y="2069"/>
                          <a:pt x="834" y="2069"/>
                        </a:cubicBezTo>
                        <a:cubicBezTo>
                          <a:pt x="1282" y="2069"/>
                          <a:pt x="1664" y="1608"/>
                          <a:pt x="1664" y="1036"/>
                        </a:cubicBezTo>
                        <a:cubicBezTo>
                          <a:pt x="1664" y="464"/>
                          <a:pt x="1282" y="0"/>
                          <a:pt x="8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7" name="Google Shape;6047;p20"/>
                  <p:cNvSpPr/>
                  <p:nvPr/>
                </p:nvSpPr>
                <p:spPr>
                  <a:xfrm>
                    <a:off x="4023351" y="4291185"/>
                    <a:ext cx="345786" cy="429019"/>
                  </a:xfrm>
                  <a:custGeom>
                    <a:rect b="b" l="l" r="r" t="t"/>
                    <a:pathLst>
                      <a:path extrusionOk="0" h="1335" w="1076">
                        <a:moveTo>
                          <a:pt x="546" y="0"/>
                        </a:moveTo>
                        <a:cubicBezTo>
                          <a:pt x="246" y="0"/>
                          <a:pt x="0" y="298"/>
                          <a:pt x="0" y="667"/>
                        </a:cubicBezTo>
                        <a:cubicBezTo>
                          <a:pt x="0" y="1033"/>
                          <a:pt x="246" y="1334"/>
                          <a:pt x="546" y="1334"/>
                        </a:cubicBezTo>
                        <a:cubicBezTo>
                          <a:pt x="831" y="1334"/>
                          <a:pt x="1076" y="1033"/>
                          <a:pt x="1076" y="667"/>
                        </a:cubicBezTo>
                        <a:cubicBezTo>
                          <a:pt x="1076" y="298"/>
                          <a:pt x="831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8" name="Google Shape;6048;p20"/>
                  <p:cNvSpPr/>
                  <p:nvPr/>
                </p:nvSpPr>
                <p:spPr>
                  <a:xfrm>
                    <a:off x="4120081" y="4408803"/>
                    <a:ext cx="152647" cy="192496"/>
                  </a:xfrm>
                  <a:custGeom>
                    <a:rect b="b" l="l" r="r" t="t"/>
                    <a:pathLst>
                      <a:path extrusionOk="0" h="599" w="475">
                        <a:moveTo>
                          <a:pt x="245" y="1"/>
                        </a:moveTo>
                        <a:cubicBezTo>
                          <a:pt x="108" y="1"/>
                          <a:pt x="0" y="138"/>
                          <a:pt x="0" y="301"/>
                        </a:cubicBezTo>
                        <a:cubicBezTo>
                          <a:pt x="0" y="465"/>
                          <a:pt x="108" y="599"/>
                          <a:pt x="245" y="599"/>
                        </a:cubicBezTo>
                        <a:cubicBezTo>
                          <a:pt x="366" y="599"/>
                          <a:pt x="474" y="465"/>
                          <a:pt x="474" y="301"/>
                        </a:cubicBezTo>
                        <a:cubicBezTo>
                          <a:pt x="474" y="138"/>
                          <a:pt x="366" y="1"/>
                          <a:pt x="24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9" name="Google Shape;6049;p20"/>
                  <p:cNvSpPr/>
                  <p:nvPr/>
                </p:nvSpPr>
                <p:spPr>
                  <a:xfrm>
                    <a:off x="7699727" y="4067518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0" name="Google Shape;6050;p20"/>
                  <p:cNvSpPr/>
                  <p:nvPr/>
                </p:nvSpPr>
                <p:spPr>
                  <a:xfrm>
                    <a:off x="7699727" y="4146251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0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1" name="Google Shape;6051;p20"/>
                  <p:cNvSpPr/>
                  <p:nvPr/>
                </p:nvSpPr>
                <p:spPr>
                  <a:xfrm>
                    <a:off x="7699727" y="4224984"/>
                    <a:ext cx="665220" cy="48526"/>
                  </a:xfrm>
                  <a:custGeom>
                    <a:rect b="b" l="l" r="r" t="t"/>
                    <a:pathLst>
                      <a:path extrusionOk="0" h="151" w="2070">
                        <a:moveTo>
                          <a:pt x="1" y="1"/>
                        </a:moveTo>
                        <a:lnTo>
                          <a:pt x="1" y="151"/>
                        </a:lnTo>
                        <a:lnTo>
                          <a:pt x="2070" y="151"/>
                        </a:lnTo>
                        <a:lnTo>
                          <a:pt x="207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2" name="Google Shape;6052;p20"/>
                  <p:cNvSpPr/>
                  <p:nvPr/>
                </p:nvSpPr>
                <p:spPr>
                  <a:xfrm>
                    <a:off x="5310083" y="3804966"/>
                    <a:ext cx="223026" cy="100908"/>
                  </a:xfrm>
                  <a:custGeom>
                    <a:rect b="b" l="l" r="r" t="t"/>
                    <a:pathLst>
                      <a:path extrusionOk="0" h="314" w="694">
                        <a:moveTo>
                          <a:pt x="151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51" y="314"/>
                        </a:cubicBezTo>
                        <a:lnTo>
                          <a:pt x="546" y="314"/>
                        </a:lnTo>
                        <a:cubicBezTo>
                          <a:pt x="628" y="314"/>
                          <a:pt x="693" y="245"/>
                          <a:pt x="693" y="163"/>
                        </a:cubicBezTo>
                        <a:cubicBezTo>
                          <a:pt x="693" y="69"/>
                          <a:pt x="628" y="0"/>
                          <a:pt x="54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3" name="Google Shape;6053;p20"/>
                  <p:cNvSpPr/>
                  <p:nvPr/>
                </p:nvSpPr>
                <p:spPr>
                  <a:xfrm>
                    <a:off x="4062236" y="3804966"/>
                    <a:ext cx="228167" cy="100908"/>
                  </a:xfrm>
                  <a:custGeom>
                    <a:rect b="b" l="l" r="r" t="t"/>
                    <a:pathLst>
                      <a:path extrusionOk="0" h="314" w="710">
                        <a:moveTo>
                          <a:pt x="164" y="0"/>
                        </a:moveTo>
                        <a:cubicBezTo>
                          <a:pt x="69" y="0"/>
                          <a:pt x="0" y="69"/>
                          <a:pt x="0" y="163"/>
                        </a:cubicBezTo>
                        <a:cubicBezTo>
                          <a:pt x="0" y="245"/>
                          <a:pt x="69" y="314"/>
                          <a:pt x="164" y="314"/>
                        </a:cubicBezTo>
                        <a:lnTo>
                          <a:pt x="559" y="314"/>
                        </a:lnTo>
                        <a:cubicBezTo>
                          <a:pt x="641" y="314"/>
                          <a:pt x="710" y="245"/>
                          <a:pt x="710" y="163"/>
                        </a:cubicBezTo>
                        <a:cubicBezTo>
                          <a:pt x="710" y="69"/>
                          <a:pt x="641" y="0"/>
                          <a:pt x="5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4" name="Google Shape;6054;p20"/>
                  <p:cNvSpPr/>
                  <p:nvPr/>
                </p:nvSpPr>
                <p:spPr>
                  <a:xfrm>
                    <a:off x="5756455" y="3616645"/>
                    <a:ext cx="376648" cy="184148"/>
                  </a:xfrm>
                  <a:custGeom>
                    <a:rect b="b" l="l" r="r" t="t"/>
                    <a:pathLst>
                      <a:path extrusionOk="0" h="573" w="874">
                        <a:moveTo>
                          <a:pt x="40" y="1"/>
                        </a:moveTo>
                        <a:cubicBezTo>
                          <a:pt x="27" y="1"/>
                          <a:pt x="1" y="14"/>
                          <a:pt x="1" y="40"/>
                        </a:cubicBezTo>
                        <a:lnTo>
                          <a:pt x="1" y="530"/>
                        </a:lnTo>
                        <a:cubicBezTo>
                          <a:pt x="1" y="547"/>
                          <a:pt x="27" y="573"/>
                          <a:pt x="40" y="573"/>
                        </a:cubicBezTo>
                        <a:lnTo>
                          <a:pt x="831" y="573"/>
                        </a:lnTo>
                        <a:cubicBezTo>
                          <a:pt x="857" y="573"/>
                          <a:pt x="873" y="547"/>
                          <a:pt x="873" y="530"/>
                        </a:cubicBezTo>
                        <a:lnTo>
                          <a:pt x="873" y="40"/>
                        </a:lnTo>
                        <a:cubicBezTo>
                          <a:pt x="873" y="14"/>
                          <a:pt x="857" y="1"/>
                          <a:pt x="83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6055" name="Google Shape;6055;p20"/>
            <p:cNvGrpSpPr/>
            <p:nvPr/>
          </p:nvGrpSpPr>
          <p:grpSpPr>
            <a:xfrm>
              <a:off x="5518089" y="3803645"/>
              <a:ext cx="374657" cy="463150"/>
              <a:chOff x="8243489" y="4050570"/>
              <a:chExt cx="374657" cy="463150"/>
            </a:xfrm>
          </p:grpSpPr>
          <p:sp>
            <p:nvSpPr>
              <p:cNvPr id="6056" name="Google Shape;6056;p20"/>
              <p:cNvSpPr/>
              <p:nvPr/>
            </p:nvSpPr>
            <p:spPr>
              <a:xfrm>
                <a:off x="8243489" y="4051225"/>
                <a:ext cx="374657" cy="461828"/>
              </a:xfrm>
              <a:custGeom>
                <a:rect b="b" l="l" r="r" t="t"/>
                <a:pathLst>
                  <a:path extrusionOk="0" h="132900" w="107815">
                    <a:moveTo>
                      <a:pt x="53908" y="30499"/>
                    </a:moveTo>
                    <a:cubicBezTo>
                      <a:pt x="65243" y="30499"/>
                      <a:pt x="74444" y="39725"/>
                      <a:pt x="74444" y="51162"/>
                    </a:cubicBezTo>
                    <a:cubicBezTo>
                      <a:pt x="74444" y="62472"/>
                      <a:pt x="65243" y="71698"/>
                      <a:pt x="53908" y="71698"/>
                    </a:cubicBezTo>
                    <a:cubicBezTo>
                      <a:pt x="42572" y="71698"/>
                      <a:pt x="33372" y="62472"/>
                      <a:pt x="33372" y="51162"/>
                    </a:cubicBezTo>
                    <a:cubicBezTo>
                      <a:pt x="33372" y="39725"/>
                      <a:pt x="42572" y="30499"/>
                      <a:pt x="53908" y="30499"/>
                    </a:cubicBezTo>
                    <a:close/>
                    <a:moveTo>
                      <a:pt x="53908" y="0"/>
                    </a:moveTo>
                    <a:cubicBezTo>
                      <a:pt x="24146" y="0"/>
                      <a:pt x="1" y="24145"/>
                      <a:pt x="1" y="53907"/>
                    </a:cubicBezTo>
                    <a:cubicBezTo>
                      <a:pt x="1" y="72867"/>
                      <a:pt x="9125" y="89489"/>
                      <a:pt x="19800" y="102629"/>
                    </a:cubicBezTo>
                    <a:cubicBezTo>
                      <a:pt x="35176" y="121462"/>
                      <a:pt x="53908" y="132899"/>
                      <a:pt x="53908" y="132899"/>
                    </a:cubicBezTo>
                    <a:cubicBezTo>
                      <a:pt x="53908" y="132899"/>
                      <a:pt x="107815" y="101460"/>
                      <a:pt x="107815" y="53907"/>
                    </a:cubicBezTo>
                    <a:cubicBezTo>
                      <a:pt x="107815" y="49993"/>
                      <a:pt x="107383" y="46282"/>
                      <a:pt x="106646" y="42571"/>
                    </a:cubicBezTo>
                    <a:cubicBezTo>
                      <a:pt x="101461" y="18223"/>
                      <a:pt x="79857" y="0"/>
                      <a:pt x="53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7" name="Google Shape;6057;p20"/>
              <p:cNvSpPr/>
              <p:nvPr/>
            </p:nvSpPr>
            <p:spPr>
              <a:xfrm>
                <a:off x="8244307" y="4050570"/>
                <a:ext cx="257600" cy="463150"/>
              </a:xfrm>
              <a:custGeom>
                <a:rect b="b" l="l" r="r" t="t"/>
                <a:pathLst>
                  <a:path extrusionOk="0" h="18526" w="10304">
                    <a:moveTo>
                      <a:pt x="10304" y="569"/>
                    </a:moveTo>
                    <a:cubicBezTo>
                      <a:pt x="10352" y="391"/>
                      <a:pt x="7780" y="-157"/>
                      <a:pt x="6521" y="43"/>
                    </a:cubicBezTo>
                    <a:cubicBezTo>
                      <a:pt x="5262" y="243"/>
                      <a:pt x="3802" y="856"/>
                      <a:pt x="2749" y="1767"/>
                    </a:cubicBezTo>
                    <a:cubicBezTo>
                      <a:pt x="1697" y="2678"/>
                      <a:pt x="575" y="4056"/>
                      <a:pt x="206" y="5509"/>
                    </a:cubicBezTo>
                    <a:cubicBezTo>
                      <a:pt x="-163" y="6962"/>
                      <a:pt x="-24" y="8869"/>
                      <a:pt x="533" y="10485"/>
                    </a:cubicBezTo>
                    <a:cubicBezTo>
                      <a:pt x="1090" y="12102"/>
                      <a:pt x="2383" y="13868"/>
                      <a:pt x="3548" y="15208"/>
                    </a:cubicBezTo>
                    <a:cubicBezTo>
                      <a:pt x="4713" y="16548"/>
                      <a:pt x="7296" y="18466"/>
                      <a:pt x="7523" y="18525"/>
                    </a:cubicBezTo>
                    <a:cubicBezTo>
                      <a:pt x="7750" y="18584"/>
                      <a:pt x="5678" y="16542"/>
                      <a:pt x="4908" y="15561"/>
                    </a:cubicBezTo>
                    <a:cubicBezTo>
                      <a:pt x="4138" y="14580"/>
                      <a:pt x="3455" y="13897"/>
                      <a:pt x="2903" y="12640"/>
                    </a:cubicBezTo>
                    <a:cubicBezTo>
                      <a:pt x="2351" y="11383"/>
                      <a:pt x="1592" y="9536"/>
                      <a:pt x="1595" y="8020"/>
                    </a:cubicBezTo>
                    <a:cubicBezTo>
                      <a:pt x="1598" y="6504"/>
                      <a:pt x="2149" y="4697"/>
                      <a:pt x="2922" y="3546"/>
                    </a:cubicBezTo>
                    <a:cubicBezTo>
                      <a:pt x="3696" y="2395"/>
                      <a:pt x="5006" y="1609"/>
                      <a:pt x="6236" y="1113"/>
                    </a:cubicBezTo>
                    <a:cubicBezTo>
                      <a:pt x="7466" y="617"/>
                      <a:pt x="10257" y="747"/>
                      <a:pt x="10304" y="569"/>
                    </a:cubicBezTo>
                    <a:close/>
                  </a:path>
                </a:pathLst>
              </a:custGeom>
              <a:solidFill>
                <a:srgbClr val="8162A7">
                  <a:alpha val="45882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58" name="Google Shape;6058;p20"/>
          <p:cNvSpPr txBox="1"/>
          <p:nvPr>
            <p:ph idx="1" type="subTitle"/>
          </p:nvPr>
        </p:nvSpPr>
        <p:spPr>
          <a:xfrm>
            <a:off x="1440425" y="2276138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600">
                <a:latin typeface="Poppins ExtraBold"/>
                <a:ea typeface="Poppins ExtraBold"/>
                <a:cs typeface="Poppins ExtraBold"/>
                <a:sym typeface="Poppins ExtraBold"/>
              </a:rPr>
              <a:t>Do you have any questions?</a:t>
            </a:r>
            <a:endParaRPr sz="16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Table of contents </a:t>
            </a:r>
            <a:endParaRPr/>
          </a:p>
        </p:txBody>
      </p:sp>
      <p:sp>
        <p:nvSpPr>
          <p:cNvPr id="2100" name="Google Shape;2100;p2"/>
          <p:cNvSpPr txBox="1"/>
          <p:nvPr>
            <p:ph idx="2" type="title"/>
          </p:nvPr>
        </p:nvSpPr>
        <p:spPr>
          <a:xfrm>
            <a:off x="1692288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2101" name="Google Shape;2101;p2"/>
          <p:cNvSpPr txBox="1"/>
          <p:nvPr>
            <p:ph idx="3" type="title"/>
          </p:nvPr>
        </p:nvSpPr>
        <p:spPr>
          <a:xfrm>
            <a:off x="1692288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102" name="Google Shape;2102;p2"/>
          <p:cNvSpPr txBox="1"/>
          <p:nvPr>
            <p:ph idx="4" type="title"/>
          </p:nvPr>
        </p:nvSpPr>
        <p:spPr>
          <a:xfrm>
            <a:off x="4044300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103" name="Google Shape;2103;p2"/>
          <p:cNvSpPr txBox="1"/>
          <p:nvPr>
            <p:ph idx="5" type="title"/>
          </p:nvPr>
        </p:nvSpPr>
        <p:spPr>
          <a:xfrm>
            <a:off x="4044300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104" name="Google Shape;2104;p2"/>
          <p:cNvSpPr txBox="1"/>
          <p:nvPr>
            <p:ph idx="6" type="title"/>
          </p:nvPr>
        </p:nvSpPr>
        <p:spPr>
          <a:xfrm>
            <a:off x="6394512" y="1402575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105" name="Google Shape;2105;p2"/>
          <p:cNvSpPr txBox="1"/>
          <p:nvPr>
            <p:ph idx="7" type="title"/>
          </p:nvPr>
        </p:nvSpPr>
        <p:spPr>
          <a:xfrm>
            <a:off x="6394512" y="2905100"/>
            <a:ext cx="1055400" cy="447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2106" name="Google Shape;2106;p2"/>
          <p:cNvSpPr txBox="1"/>
          <p:nvPr>
            <p:ph idx="1" type="subTitle"/>
          </p:nvPr>
        </p:nvSpPr>
        <p:spPr>
          <a:xfrm>
            <a:off x="1237375" y="2013265"/>
            <a:ext cx="1965225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000"/>
              <a:t>Introduction</a:t>
            </a:r>
            <a:endParaRPr/>
          </a:p>
        </p:txBody>
      </p:sp>
      <p:sp>
        <p:nvSpPr>
          <p:cNvPr id="2107" name="Google Shape;2107;p2"/>
          <p:cNvSpPr txBox="1"/>
          <p:nvPr>
            <p:ph idx="8" type="subTitle"/>
          </p:nvPr>
        </p:nvSpPr>
        <p:spPr>
          <a:xfrm>
            <a:off x="3698700" y="2002563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108" name="Google Shape;2108;p2"/>
          <p:cNvSpPr txBox="1"/>
          <p:nvPr>
            <p:ph idx="9" type="subTitle"/>
          </p:nvPr>
        </p:nvSpPr>
        <p:spPr>
          <a:xfrm>
            <a:off x="6047112" y="2002575"/>
            <a:ext cx="1750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109" name="Google Shape;2109;p2"/>
          <p:cNvSpPr txBox="1"/>
          <p:nvPr>
            <p:ph idx="13" type="subTitle"/>
          </p:nvPr>
        </p:nvSpPr>
        <p:spPr>
          <a:xfrm>
            <a:off x="1198787" y="3505100"/>
            <a:ext cx="2042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2110" name="Google Shape;2110;p2"/>
          <p:cNvSpPr txBox="1"/>
          <p:nvPr>
            <p:ph idx="14" type="subTitle"/>
          </p:nvPr>
        </p:nvSpPr>
        <p:spPr>
          <a:xfrm>
            <a:off x="3698700" y="3505100"/>
            <a:ext cx="174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2111" name="Google Shape;2111;p2"/>
          <p:cNvSpPr txBox="1"/>
          <p:nvPr>
            <p:ph idx="15" type="subTitle"/>
          </p:nvPr>
        </p:nvSpPr>
        <p:spPr>
          <a:xfrm>
            <a:off x="5902822" y="3611625"/>
            <a:ext cx="2157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Conclusion</a:t>
            </a:r>
            <a:endParaRPr/>
          </a:p>
        </p:txBody>
      </p:sp>
      <p:grpSp>
        <p:nvGrpSpPr>
          <p:cNvPr id="2112" name="Google Shape;2112;p2"/>
          <p:cNvGrpSpPr/>
          <p:nvPr/>
        </p:nvGrpSpPr>
        <p:grpSpPr>
          <a:xfrm>
            <a:off x="7449906" y="3611627"/>
            <a:ext cx="1479300" cy="1248003"/>
            <a:chOff x="7449906" y="3611627"/>
            <a:chExt cx="1479300" cy="1248003"/>
          </a:xfrm>
        </p:grpSpPr>
        <p:sp>
          <p:nvSpPr>
            <p:cNvPr id="2113" name="Google Shape;2113;p2"/>
            <p:cNvSpPr/>
            <p:nvPr/>
          </p:nvSpPr>
          <p:spPr>
            <a:xfrm>
              <a:off x="7449906" y="4734525"/>
              <a:ext cx="1479300" cy="125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4" name="Google Shape;2114;p2"/>
            <p:cNvGrpSpPr/>
            <p:nvPr/>
          </p:nvGrpSpPr>
          <p:grpSpPr>
            <a:xfrm>
              <a:off x="7519796" y="3611627"/>
              <a:ext cx="1339527" cy="1248003"/>
              <a:chOff x="7225131" y="3643045"/>
              <a:chExt cx="1307238" cy="1217921"/>
            </a:xfrm>
          </p:grpSpPr>
          <p:grpSp>
            <p:nvGrpSpPr>
              <p:cNvPr id="2115" name="Google Shape;2115;p2"/>
              <p:cNvGrpSpPr/>
              <p:nvPr/>
            </p:nvGrpSpPr>
            <p:grpSpPr>
              <a:xfrm>
                <a:off x="7797289" y="3643045"/>
                <a:ext cx="374657" cy="463150"/>
                <a:chOff x="8243489" y="4050570"/>
                <a:chExt cx="374657" cy="463150"/>
              </a:xfrm>
            </p:grpSpPr>
            <p:sp>
              <p:nvSpPr>
                <p:cNvPr id="2116" name="Google Shape;2116;p2"/>
                <p:cNvSpPr/>
                <p:nvPr/>
              </p:nvSpPr>
              <p:spPr>
                <a:xfrm>
                  <a:off x="8243489" y="4051225"/>
                  <a:ext cx="374657" cy="461828"/>
                </a:xfrm>
                <a:custGeom>
                  <a:rect b="b" l="l" r="r" t="t"/>
                  <a:pathLst>
                    <a:path extrusionOk="0" h="132900" w="107815">
                      <a:moveTo>
                        <a:pt x="53908" y="30499"/>
                      </a:moveTo>
                      <a:cubicBezTo>
                        <a:pt x="65243" y="30499"/>
                        <a:pt x="74444" y="39725"/>
                        <a:pt x="74444" y="51162"/>
                      </a:cubicBezTo>
                      <a:cubicBezTo>
                        <a:pt x="74444" y="62472"/>
                        <a:pt x="65243" y="71698"/>
                        <a:pt x="53908" y="71698"/>
                      </a:cubicBezTo>
                      <a:cubicBezTo>
                        <a:pt x="42572" y="71698"/>
                        <a:pt x="33372" y="62472"/>
                        <a:pt x="33372" y="51162"/>
                      </a:cubicBezTo>
                      <a:cubicBezTo>
                        <a:pt x="33372" y="39725"/>
                        <a:pt x="42572" y="30499"/>
                        <a:pt x="53908" y="30499"/>
                      </a:cubicBezTo>
                      <a:close/>
                      <a:moveTo>
                        <a:pt x="53908" y="0"/>
                      </a:moveTo>
                      <a:cubicBezTo>
                        <a:pt x="24146" y="0"/>
                        <a:pt x="1" y="24145"/>
                        <a:pt x="1" y="53907"/>
                      </a:cubicBezTo>
                      <a:cubicBezTo>
                        <a:pt x="1" y="72867"/>
                        <a:pt x="9125" y="89489"/>
                        <a:pt x="19800" y="102629"/>
                      </a:cubicBezTo>
                      <a:cubicBezTo>
                        <a:pt x="35176" y="121462"/>
                        <a:pt x="53908" y="132899"/>
                        <a:pt x="53908" y="132899"/>
                      </a:cubicBezTo>
                      <a:cubicBezTo>
                        <a:pt x="53908" y="132899"/>
                        <a:pt x="107815" y="101460"/>
                        <a:pt x="107815" y="53907"/>
                      </a:cubicBezTo>
                      <a:cubicBezTo>
                        <a:pt x="107815" y="49993"/>
                        <a:pt x="107383" y="46282"/>
                        <a:pt x="106646" y="42571"/>
                      </a:cubicBezTo>
                      <a:cubicBezTo>
                        <a:pt x="101461" y="18223"/>
                        <a:pt x="79857" y="0"/>
                        <a:pt x="539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2"/>
                <p:cNvSpPr/>
                <p:nvPr/>
              </p:nvSpPr>
              <p:spPr>
                <a:xfrm>
                  <a:off x="8244307" y="4050570"/>
                  <a:ext cx="257600" cy="463150"/>
                </a:xfrm>
                <a:custGeom>
                  <a:rect b="b" l="l" r="r" t="t"/>
                  <a:pathLst>
                    <a:path extrusionOk="0" h="18526" w="10304">
                      <a:moveTo>
                        <a:pt x="10304" y="569"/>
                      </a:moveTo>
                      <a:cubicBezTo>
                        <a:pt x="10352" y="391"/>
                        <a:pt x="7780" y="-157"/>
                        <a:pt x="6521" y="43"/>
                      </a:cubicBezTo>
                      <a:cubicBezTo>
                        <a:pt x="5262" y="243"/>
                        <a:pt x="3802" y="856"/>
                        <a:pt x="2749" y="1767"/>
                      </a:cubicBezTo>
                      <a:cubicBezTo>
                        <a:pt x="1697" y="2678"/>
                        <a:pt x="575" y="4056"/>
                        <a:pt x="206" y="5509"/>
                      </a:cubicBezTo>
                      <a:cubicBezTo>
                        <a:pt x="-163" y="6962"/>
                        <a:pt x="-24" y="8869"/>
                        <a:pt x="533" y="10485"/>
                      </a:cubicBezTo>
                      <a:cubicBezTo>
                        <a:pt x="1090" y="12102"/>
                        <a:pt x="2383" y="13868"/>
                        <a:pt x="3548" y="15208"/>
                      </a:cubicBezTo>
                      <a:cubicBezTo>
                        <a:pt x="4713" y="16548"/>
                        <a:pt x="7296" y="18466"/>
                        <a:pt x="7523" y="18525"/>
                      </a:cubicBezTo>
                      <a:cubicBezTo>
                        <a:pt x="7750" y="18584"/>
                        <a:pt x="5678" y="16542"/>
                        <a:pt x="4908" y="15561"/>
                      </a:cubicBezTo>
                      <a:cubicBezTo>
                        <a:pt x="4138" y="14580"/>
                        <a:pt x="3455" y="13897"/>
                        <a:pt x="2903" y="12640"/>
                      </a:cubicBezTo>
                      <a:cubicBezTo>
                        <a:pt x="2351" y="11383"/>
                        <a:pt x="1592" y="9536"/>
                        <a:pt x="1595" y="8020"/>
                      </a:cubicBezTo>
                      <a:cubicBezTo>
                        <a:pt x="1598" y="6504"/>
                        <a:pt x="2149" y="4697"/>
                        <a:pt x="2922" y="3546"/>
                      </a:cubicBezTo>
                      <a:cubicBezTo>
                        <a:pt x="3696" y="2395"/>
                        <a:pt x="5006" y="1609"/>
                        <a:pt x="6236" y="1113"/>
                      </a:cubicBezTo>
                      <a:cubicBezTo>
                        <a:pt x="7466" y="617"/>
                        <a:pt x="10257" y="747"/>
                        <a:pt x="10304" y="569"/>
                      </a:cubicBezTo>
                      <a:close/>
                    </a:path>
                  </a:pathLst>
                </a:custGeom>
                <a:solidFill>
                  <a:srgbClr val="8162A7">
                    <a:alpha val="45882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8" name="Google Shape;2118;p2"/>
              <p:cNvGrpSpPr/>
              <p:nvPr/>
            </p:nvGrpSpPr>
            <p:grpSpPr>
              <a:xfrm>
                <a:off x="7225131" y="4174073"/>
                <a:ext cx="1307238" cy="686893"/>
                <a:chOff x="2194925" y="1462603"/>
                <a:chExt cx="5820293" cy="3058297"/>
              </a:xfrm>
            </p:grpSpPr>
            <p:sp>
              <p:nvSpPr>
                <p:cNvPr id="2119" name="Google Shape;2119;p2"/>
                <p:cNvSpPr/>
                <p:nvPr/>
              </p:nvSpPr>
              <p:spPr>
                <a:xfrm>
                  <a:off x="5201756" y="3320121"/>
                  <a:ext cx="733114" cy="701930"/>
                </a:xfrm>
                <a:custGeom>
                  <a:rect b="b" l="l" r="r" t="t"/>
                  <a:pathLst>
                    <a:path extrusionOk="0" h="2454" w="2563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46" y="43"/>
                        <a:pt x="0" y="615"/>
                        <a:pt x="29" y="1282"/>
                      </a:cubicBezTo>
                      <a:cubicBezTo>
                        <a:pt x="68" y="1944"/>
                        <a:pt x="610" y="2453"/>
                        <a:pt x="1281" y="2453"/>
                      </a:cubicBezTo>
                      <a:cubicBezTo>
                        <a:pt x="1299" y="2453"/>
                        <a:pt x="1318" y="2453"/>
                        <a:pt x="1337" y="2452"/>
                      </a:cubicBezTo>
                      <a:lnTo>
                        <a:pt x="1595" y="2439"/>
                      </a:lnTo>
                      <a:lnTo>
                        <a:pt x="1595" y="2413"/>
                      </a:lnTo>
                      <a:cubicBezTo>
                        <a:pt x="2154" y="2276"/>
                        <a:pt x="2563" y="1759"/>
                        <a:pt x="2533" y="1174"/>
                      </a:cubicBezTo>
                      <a:cubicBezTo>
                        <a:pt x="2507" y="586"/>
                        <a:pt x="2056" y="112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2"/>
                <p:cNvSpPr/>
                <p:nvPr/>
              </p:nvSpPr>
              <p:spPr>
                <a:xfrm>
                  <a:off x="5327040" y="3319835"/>
                  <a:ext cx="631285" cy="698497"/>
                </a:xfrm>
                <a:custGeom>
                  <a:rect b="b" l="l" r="r" t="t"/>
                  <a:pathLst>
                    <a:path extrusionOk="0" h="2442" w="2207">
                      <a:moveTo>
                        <a:pt x="1089" y="1"/>
                      </a:moveTo>
                      <a:cubicBezTo>
                        <a:pt x="1075" y="1"/>
                        <a:pt x="1060" y="1"/>
                        <a:pt x="1046" y="2"/>
                      </a:cubicBezTo>
                      <a:cubicBezTo>
                        <a:pt x="448" y="31"/>
                        <a:pt x="0" y="587"/>
                        <a:pt x="26" y="1270"/>
                      </a:cubicBezTo>
                      <a:cubicBezTo>
                        <a:pt x="52" y="1921"/>
                        <a:pt x="532" y="2441"/>
                        <a:pt x="1114" y="2441"/>
                      </a:cubicBezTo>
                      <a:cubicBezTo>
                        <a:pt x="1129" y="2441"/>
                        <a:pt x="1143" y="2441"/>
                        <a:pt x="1157" y="2440"/>
                      </a:cubicBezTo>
                      <a:cubicBezTo>
                        <a:pt x="1742" y="2414"/>
                        <a:pt x="2206" y="1842"/>
                        <a:pt x="2177" y="1175"/>
                      </a:cubicBezTo>
                      <a:cubicBezTo>
                        <a:pt x="2139" y="509"/>
                        <a:pt x="1659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2"/>
                <p:cNvSpPr/>
                <p:nvPr/>
              </p:nvSpPr>
              <p:spPr>
                <a:xfrm>
                  <a:off x="2439773" y="3390200"/>
                  <a:ext cx="732256" cy="702216"/>
                </a:xfrm>
                <a:custGeom>
                  <a:rect b="b" l="l" r="r" t="t"/>
                  <a:pathLst>
                    <a:path extrusionOk="0" h="2455" w="2560">
                      <a:moveTo>
                        <a:pt x="1484" y="1"/>
                      </a:moveTo>
                      <a:lnTo>
                        <a:pt x="1226" y="14"/>
                      </a:lnTo>
                      <a:cubicBezTo>
                        <a:pt x="533" y="43"/>
                        <a:pt x="1" y="615"/>
                        <a:pt x="27" y="1295"/>
                      </a:cubicBezTo>
                      <a:cubicBezTo>
                        <a:pt x="68" y="1937"/>
                        <a:pt x="599" y="2455"/>
                        <a:pt x="1257" y="2455"/>
                      </a:cubicBezTo>
                      <a:cubicBezTo>
                        <a:pt x="1282" y="2455"/>
                        <a:pt x="1308" y="2454"/>
                        <a:pt x="1334" y="2452"/>
                      </a:cubicBezTo>
                      <a:lnTo>
                        <a:pt x="1596" y="2439"/>
                      </a:lnTo>
                      <a:lnTo>
                        <a:pt x="1596" y="2426"/>
                      </a:lnTo>
                      <a:cubicBezTo>
                        <a:pt x="2151" y="2276"/>
                        <a:pt x="2560" y="1773"/>
                        <a:pt x="2534" y="1187"/>
                      </a:cubicBezTo>
                      <a:cubicBezTo>
                        <a:pt x="2508" y="602"/>
                        <a:pt x="2056" y="125"/>
                        <a:pt x="1484" y="30"/>
                      </a:cubicBez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2"/>
                <p:cNvSpPr/>
                <p:nvPr/>
              </p:nvSpPr>
              <p:spPr>
                <a:xfrm>
                  <a:off x="2564200" y="3390200"/>
                  <a:ext cx="631285" cy="698211"/>
                </a:xfrm>
                <a:custGeom>
                  <a:rect b="b" l="l" r="r" t="t"/>
                  <a:pathLst>
                    <a:path extrusionOk="0" h="2441" w="2207">
                      <a:moveTo>
                        <a:pt x="1091" y="0"/>
                      </a:moveTo>
                      <a:cubicBezTo>
                        <a:pt x="1077" y="0"/>
                        <a:pt x="1063" y="0"/>
                        <a:pt x="1049" y="1"/>
                      </a:cubicBezTo>
                      <a:cubicBezTo>
                        <a:pt x="451" y="30"/>
                        <a:pt x="0" y="602"/>
                        <a:pt x="30" y="1269"/>
                      </a:cubicBezTo>
                      <a:cubicBezTo>
                        <a:pt x="55" y="1933"/>
                        <a:pt x="535" y="2440"/>
                        <a:pt x="1117" y="2440"/>
                      </a:cubicBezTo>
                      <a:cubicBezTo>
                        <a:pt x="1131" y="2440"/>
                        <a:pt x="1146" y="2440"/>
                        <a:pt x="1161" y="2439"/>
                      </a:cubicBezTo>
                      <a:cubicBezTo>
                        <a:pt x="1746" y="2426"/>
                        <a:pt x="2207" y="1854"/>
                        <a:pt x="2167" y="1174"/>
                      </a:cubicBezTo>
                      <a:cubicBezTo>
                        <a:pt x="2142" y="520"/>
                        <a:pt x="1658" y="0"/>
                        <a:pt x="1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2"/>
                <p:cNvSpPr/>
                <p:nvPr/>
              </p:nvSpPr>
              <p:spPr>
                <a:xfrm>
                  <a:off x="2225817" y="2728312"/>
                  <a:ext cx="3709048" cy="1102665"/>
                </a:xfrm>
                <a:custGeom>
                  <a:rect b="b" l="l" r="r" t="t"/>
                  <a:pathLst>
                    <a:path extrusionOk="0" h="3855" w="12967">
                      <a:moveTo>
                        <a:pt x="12447" y="1"/>
                      </a:moveTo>
                      <a:lnTo>
                        <a:pt x="3432" y="367"/>
                      </a:lnTo>
                      <a:lnTo>
                        <a:pt x="2834" y="723"/>
                      </a:lnTo>
                      <a:lnTo>
                        <a:pt x="2327" y="586"/>
                      </a:lnTo>
                      <a:lnTo>
                        <a:pt x="1785" y="1008"/>
                      </a:lnTo>
                      <a:lnTo>
                        <a:pt x="0" y="1321"/>
                      </a:lnTo>
                      <a:lnTo>
                        <a:pt x="245" y="3855"/>
                      </a:lnTo>
                      <a:lnTo>
                        <a:pt x="4972" y="3815"/>
                      </a:lnTo>
                      <a:lnTo>
                        <a:pt x="12967" y="3459"/>
                      </a:lnTo>
                      <a:lnTo>
                        <a:pt x="124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2"/>
                <p:cNvSpPr/>
                <p:nvPr/>
              </p:nvSpPr>
              <p:spPr>
                <a:xfrm>
                  <a:off x="3207499" y="1547556"/>
                  <a:ext cx="2415015" cy="1285727"/>
                </a:xfrm>
                <a:custGeom>
                  <a:rect b="b" l="l" r="r" t="t"/>
                  <a:pathLst>
                    <a:path extrusionOk="0" h="4495" w="8443">
                      <a:moveTo>
                        <a:pt x="5978" y="0"/>
                      </a:moveTo>
                      <a:lnTo>
                        <a:pt x="2030" y="164"/>
                      </a:lnTo>
                      <a:lnTo>
                        <a:pt x="0" y="4495"/>
                      </a:lnTo>
                      <a:lnTo>
                        <a:pt x="8443" y="4142"/>
                      </a:lnTo>
                      <a:lnTo>
                        <a:pt x="59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5" name="Google Shape;2125;p2"/>
                <p:cNvSpPr/>
                <p:nvPr/>
              </p:nvSpPr>
              <p:spPr>
                <a:xfrm>
                  <a:off x="3615961" y="2728312"/>
                  <a:ext cx="4399257" cy="1091510"/>
                </a:xfrm>
                <a:custGeom>
                  <a:rect b="b" l="l" r="r" t="t"/>
                  <a:pathLst>
                    <a:path extrusionOk="0" h="3816" w="15380">
                      <a:moveTo>
                        <a:pt x="12313" y="1"/>
                      </a:moveTo>
                      <a:lnTo>
                        <a:pt x="3910" y="138"/>
                      </a:lnTo>
                      <a:lnTo>
                        <a:pt x="2821" y="641"/>
                      </a:lnTo>
                      <a:lnTo>
                        <a:pt x="1540" y="792"/>
                      </a:lnTo>
                      <a:lnTo>
                        <a:pt x="641" y="1334"/>
                      </a:lnTo>
                      <a:lnTo>
                        <a:pt x="0" y="1446"/>
                      </a:lnTo>
                      <a:lnTo>
                        <a:pt x="112" y="3815"/>
                      </a:lnTo>
                      <a:lnTo>
                        <a:pt x="15379" y="3145"/>
                      </a:lnTo>
                      <a:lnTo>
                        <a:pt x="14860" y="40"/>
                      </a:lnTo>
                      <a:lnTo>
                        <a:pt x="1231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2"/>
                <p:cNvSpPr/>
                <p:nvPr/>
              </p:nvSpPr>
              <p:spPr>
                <a:xfrm>
                  <a:off x="4419156" y="1462603"/>
                  <a:ext cx="2672162" cy="1725935"/>
                </a:xfrm>
                <a:custGeom>
                  <a:rect b="b" l="l" r="r" t="t"/>
                  <a:pathLst>
                    <a:path extrusionOk="0" h="6034" w="9342">
                      <a:moveTo>
                        <a:pt x="8499" y="0"/>
                      </a:moveTo>
                      <a:lnTo>
                        <a:pt x="1742" y="297"/>
                      </a:lnTo>
                      <a:lnTo>
                        <a:pt x="1102" y="4563"/>
                      </a:lnTo>
                      <a:lnTo>
                        <a:pt x="0" y="6034"/>
                      </a:lnTo>
                      <a:lnTo>
                        <a:pt x="0" y="6034"/>
                      </a:lnTo>
                      <a:lnTo>
                        <a:pt x="9342" y="4426"/>
                      </a:lnTo>
                      <a:lnTo>
                        <a:pt x="84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2"/>
                <p:cNvSpPr/>
                <p:nvPr/>
              </p:nvSpPr>
              <p:spPr>
                <a:xfrm>
                  <a:off x="5731784" y="1536400"/>
                  <a:ext cx="1184767" cy="1192194"/>
                </a:xfrm>
                <a:custGeom>
                  <a:rect b="b" l="l" r="r" t="t"/>
                  <a:pathLst>
                    <a:path extrusionOk="0" h="4168" w="4142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177" y="4168"/>
                      </a:lnTo>
                      <a:lnTo>
                        <a:pt x="4142" y="399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2"/>
                <p:cNvSpPr/>
                <p:nvPr/>
              </p:nvSpPr>
              <p:spPr>
                <a:xfrm>
                  <a:off x="4843636" y="1586743"/>
                  <a:ext cx="825790" cy="1181325"/>
                </a:xfrm>
                <a:custGeom>
                  <a:rect b="b" l="l" r="r" t="t"/>
                  <a:pathLst>
                    <a:path extrusionOk="0" h="4130" w="2887">
                      <a:moveTo>
                        <a:pt x="2710" y="1"/>
                      </a:moveTo>
                      <a:lnTo>
                        <a:pt x="464" y="96"/>
                      </a:lnTo>
                      <a:lnTo>
                        <a:pt x="0" y="4129"/>
                      </a:lnTo>
                      <a:lnTo>
                        <a:pt x="2886" y="4005"/>
                      </a:lnTo>
                      <a:lnTo>
                        <a:pt x="27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2"/>
                <p:cNvSpPr/>
                <p:nvPr/>
              </p:nvSpPr>
              <p:spPr>
                <a:xfrm>
                  <a:off x="5731784" y="1536400"/>
                  <a:ext cx="1102675" cy="545183"/>
                </a:xfrm>
                <a:custGeom>
                  <a:rect b="b" l="l" r="r" t="t"/>
                  <a:pathLst>
                    <a:path extrusionOk="0" h="1906" w="3855">
                      <a:moveTo>
                        <a:pt x="3583" y="0"/>
                      </a:moveTo>
                      <a:lnTo>
                        <a:pt x="0" y="164"/>
                      </a:lnTo>
                      <a:lnTo>
                        <a:pt x="82" y="1906"/>
                      </a:lnTo>
                      <a:lnTo>
                        <a:pt x="3854" y="1906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2"/>
                <p:cNvSpPr/>
                <p:nvPr/>
              </p:nvSpPr>
              <p:spPr>
                <a:xfrm>
                  <a:off x="4921153" y="1586743"/>
                  <a:ext cx="721101" cy="494841"/>
                </a:xfrm>
                <a:custGeom>
                  <a:rect b="b" l="l" r="r" t="t"/>
                  <a:pathLst>
                    <a:path extrusionOk="0" h="1730" w="2521">
                      <a:moveTo>
                        <a:pt x="2439" y="1"/>
                      </a:moveTo>
                      <a:lnTo>
                        <a:pt x="193" y="96"/>
                      </a:lnTo>
                      <a:lnTo>
                        <a:pt x="0" y="1730"/>
                      </a:lnTo>
                      <a:lnTo>
                        <a:pt x="2521" y="1730"/>
                      </a:lnTo>
                      <a:lnTo>
                        <a:pt x="2439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2"/>
                <p:cNvSpPr/>
                <p:nvPr/>
              </p:nvSpPr>
              <p:spPr>
                <a:xfrm>
                  <a:off x="3207499" y="1626216"/>
                  <a:ext cx="1699063" cy="1207068"/>
                </a:xfrm>
                <a:custGeom>
                  <a:rect b="b" l="l" r="r" t="t"/>
                  <a:pathLst>
                    <a:path extrusionOk="0" h="4220" w="5940">
                      <a:moveTo>
                        <a:pt x="5939" y="0"/>
                      </a:moveTo>
                      <a:lnTo>
                        <a:pt x="1893" y="177"/>
                      </a:lnTo>
                      <a:lnTo>
                        <a:pt x="0" y="4220"/>
                      </a:lnTo>
                      <a:lnTo>
                        <a:pt x="5338" y="3991"/>
                      </a:lnTo>
                      <a:lnTo>
                        <a:pt x="59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2"/>
                <p:cNvSpPr/>
                <p:nvPr/>
              </p:nvSpPr>
              <p:spPr>
                <a:xfrm>
                  <a:off x="3702059" y="2284385"/>
                  <a:ext cx="1106107" cy="530309"/>
                </a:xfrm>
                <a:custGeom>
                  <a:rect b="b" l="l" r="r" t="t"/>
                  <a:pathLst>
                    <a:path extrusionOk="0" h="1854" w="3867">
                      <a:moveTo>
                        <a:pt x="3867" y="0"/>
                      </a:moveTo>
                      <a:lnTo>
                        <a:pt x="3200" y="804"/>
                      </a:lnTo>
                      <a:lnTo>
                        <a:pt x="2206" y="396"/>
                      </a:lnTo>
                      <a:lnTo>
                        <a:pt x="1540" y="1049"/>
                      </a:lnTo>
                      <a:lnTo>
                        <a:pt x="654" y="723"/>
                      </a:lnTo>
                      <a:lnTo>
                        <a:pt x="0" y="1853"/>
                      </a:lnTo>
                      <a:lnTo>
                        <a:pt x="0" y="1853"/>
                      </a:lnTo>
                      <a:lnTo>
                        <a:pt x="3609" y="1690"/>
                      </a:lnTo>
                      <a:lnTo>
                        <a:pt x="38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2"/>
                <p:cNvSpPr/>
                <p:nvPr/>
              </p:nvSpPr>
              <p:spPr>
                <a:xfrm>
                  <a:off x="3998394" y="3379330"/>
                  <a:ext cx="872414" cy="779445"/>
                </a:xfrm>
                <a:custGeom>
                  <a:rect b="b" l="l" r="r" t="t"/>
                  <a:pathLst>
                    <a:path extrusionOk="0" h="2725" w="3050">
                      <a:moveTo>
                        <a:pt x="1579" y="1"/>
                      </a:moveTo>
                      <a:cubicBezTo>
                        <a:pt x="1377" y="1"/>
                        <a:pt x="1173" y="45"/>
                        <a:pt x="981" y="134"/>
                      </a:cubicBezTo>
                      <a:lnTo>
                        <a:pt x="968" y="121"/>
                      </a:lnTo>
                      <a:lnTo>
                        <a:pt x="736" y="284"/>
                      </a:lnTo>
                      <a:cubicBezTo>
                        <a:pt x="134" y="748"/>
                        <a:pt x="0" y="1605"/>
                        <a:pt x="448" y="2206"/>
                      </a:cubicBezTo>
                      <a:cubicBezTo>
                        <a:pt x="710" y="2546"/>
                        <a:pt x="1113" y="2725"/>
                        <a:pt x="1523" y="2725"/>
                      </a:cubicBezTo>
                      <a:cubicBezTo>
                        <a:pt x="1819" y="2725"/>
                        <a:pt x="2118" y="2631"/>
                        <a:pt x="2370" y="2438"/>
                      </a:cubicBezTo>
                      <a:lnTo>
                        <a:pt x="2602" y="2275"/>
                      </a:lnTo>
                      <a:lnTo>
                        <a:pt x="2586" y="2245"/>
                      </a:lnTo>
                      <a:cubicBezTo>
                        <a:pt x="3011" y="1768"/>
                        <a:pt x="3050" y="1049"/>
                        <a:pt x="2654" y="529"/>
                      </a:cubicBezTo>
                      <a:cubicBezTo>
                        <a:pt x="2389" y="183"/>
                        <a:pt x="1990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2"/>
                <p:cNvSpPr/>
                <p:nvPr/>
              </p:nvSpPr>
              <p:spPr>
                <a:xfrm>
                  <a:off x="4106803" y="3349297"/>
                  <a:ext cx="799761" cy="741975"/>
                </a:xfrm>
                <a:custGeom>
                  <a:rect b="b" l="l" r="r" t="t"/>
                  <a:pathLst>
                    <a:path extrusionOk="0" h="2594" w="2796">
                      <a:moveTo>
                        <a:pt x="1250" y="0"/>
                      </a:moveTo>
                      <a:cubicBezTo>
                        <a:pt x="1013" y="0"/>
                        <a:pt x="782" y="73"/>
                        <a:pt x="589" y="226"/>
                      </a:cubicBezTo>
                      <a:cubicBezTo>
                        <a:pt x="56" y="621"/>
                        <a:pt x="0" y="1425"/>
                        <a:pt x="452" y="2010"/>
                      </a:cubicBezTo>
                      <a:cubicBezTo>
                        <a:pt x="735" y="2389"/>
                        <a:pt x="1155" y="2593"/>
                        <a:pt x="1561" y="2593"/>
                      </a:cubicBezTo>
                      <a:cubicBezTo>
                        <a:pt x="1796" y="2593"/>
                        <a:pt x="2027" y="2524"/>
                        <a:pt x="2223" y="2380"/>
                      </a:cubicBezTo>
                      <a:cubicBezTo>
                        <a:pt x="2740" y="1984"/>
                        <a:pt x="2795" y="1180"/>
                        <a:pt x="2344" y="582"/>
                      </a:cubicBezTo>
                      <a:cubicBezTo>
                        <a:pt x="2064" y="205"/>
                        <a:pt x="1648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2"/>
                <p:cNvSpPr/>
                <p:nvPr/>
              </p:nvSpPr>
              <p:spPr>
                <a:xfrm>
                  <a:off x="4251824" y="3481731"/>
                  <a:ext cx="514295" cy="477678"/>
                </a:xfrm>
                <a:custGeom>
                  <a:rect b="b" l="l" r="r" t="t"/>
                  <a:pathLst>
                    <a:path extrusionOk="0" h="1670" w="1798">
                      <a:moveTo>
                        <a:pt x="800" y="1"/>
                      </a:moveTo>
                      <a:cubicBezTo>
                        <a:pt x="645" y="1"/>
                        <a:pt x="494" y="48"/>
                        <a:pt x="366" y="145"/>
                      </a:cubicBezTo>
                      <a:cubicBezTo>
                        <a:pt x="26" y="390"/>
                        <a:pt x="0" y="920"/>
                        <a:pt x="284" y="1302"/>
                      </a:cubicBezTo>
                      <a:cubicBezTo>
                        <a:pt x="465" y="1543"/>
                        <a:pt x="737" y="1669"/>
                        <a:pt x="998" y="1669"/>
                      </a:cubicBezTo>
                      <a:cubicBezTo>
                        <a:pt x="1152" y="1669"/>
                        <a:pt x="1302" y="1625"/>
                        <a:pt x="1429" y="1534"/>
                      </a:cubicBezTo>
                      <a:cubicBezTo>
                        <a:pt x="1755" y="1276"/>
                        <a:pt x="1798" y="756"/>
                        <a:pt x="1510" y="377"/>
                      </a:cubicBezTo>
                      <a:cubicBezTo>
                        <a:pt x="1323" y="130"/>
                        <a:pt x="105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2"/>
                <p:cNvSpPr/>
                <p:nvPr/>
              </p:nvSpPr>
              <p:spPr>
                <a:xfrm>
                  <a:off x="4391982" y="3613022"/>
                  <a:ext cx="233979" cy="215956"/>
                </a:xfrm>
                <a:custGeom>
                  <a:rect b="b" l="l" r="r" t="t"/>
                  <a:pathLst>
                    <a:path extrusionOk="0" h="755" w="818">
                      <a:moveTo>
                        <a:pt x="362" y="1"/>
                      </a:moveTo>
                      <a:cubicBezTo>
                        <a:pt x="293" y="1"/>
                        <a:pt x="225" y="22"/>
                        <a:pt x="164" y="69"/>
                      </a:cubicBezTo>
                      <a:cubicBezTo>
                        <a:pt x="13" y="176"/>
                        <a:pt x="0" y="408"/>
                        <a:pt x="134" y="585"/>
                      </a:cubicBezTo>
                      <a:cubicBezTo>
                        <a:pt x="213" y="696"/>
                        <a:pt x="334" y="754"/>
                        <a:pt x="449" y="754"/>
                      </a:cubicBezTo>
                      <a:cubicBezTo>
                        <a:pt x="517" y="754"/>
                        <a:pt x="583" y="734"/>
                        <a:pt x="638" y="693"/>
                      </a:cubicBezTo>
                      <a:cubicBezTo>
                        <a:pt x="788" y="572"/>
                        <a:pt x="818" y="340"/>
                        <a:pt x="680" y="163"/>
                      </a:cubicBezTo>
                      <a:cubicBezTo>
                        <a:pt x="594" y="61"/>
                        <a:pt x="477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p2"/>
                <p:cNvSpPr/>
                <p:nvPr/>
              </p:nvSpPr>
              <p:spPr>
                <a:xfrm>
                  <a:off x="6717185" y="3216576"/>
                  <a:ext cx="861259" cy="784594"/>
                </a:xfrm>
                <a:custGeom>
                  <a:rect b="b" l="l" r="r" t="t"/>
                  <a:pathLst>
                    <a:path extrusionOk="0" h="2743" w="3011">
                      <a:moveTo>
                        <a:pt x="1494" y="1"/>
                      </a:moveTo>
                      <a:cubicBezTo>
                        <a:pt x="1137" y="1"/>
                        <a:pt x="781" y="140"/>
                        <a:pt x="517" y="418"/>
                      </a:cubicBezTo>
                      <a:cubicBezTo>
                        <a:pt x="0" y="964"/>
                        <a:pt x="43" y="1834"/>
                        <a:pt x="599" y="2353"/>
                      </a:cubicBezTo>
                      <a:lnTo>
                        <a:pt x="805" y="2556"/>
                      </a:lnTo>
                      <a:lnTo>
                        <a:pt x="818" y="2530"/>
                      </a:lnTo>
                      <a:cubicBezTo>
                        <a:pt x="1045" y="2671"/>
                        <a:pt x="1302" y="2742"/>
                        <a:pt x="1558" y="2742"/>
                      </a:cubicBezTo>
                      <a:cubicBezTo>
                        <a:pt x="1917" y="2742"/>
                        <a:pt x="2272" y="2603"/>
                        <a:pt x="2534" y="2324"/>
                      </a:cubicBezTo>
                      <a:cubicBezTo>
                        <a:pt x="2985" y="1847"/>
                        <a:pt x="3011" y="1141"/>
                        <a:pt x="2642" y="608"/>
                      </a:cubicBezTo>
                      <a:lnTo>
                        <a:pt x="2671" y="582"/>
                      </a:lnTo>
                      <a:lnTo>
                        <a:pt x="2452" y="392"/>
                      </a:lnTo>
                      <a:cubicBezTo>
                        <a:pt x="2184" y="131"/>
                        <a:pt x="1838" y="1"/>
                        <a:pt x="14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2"/>
                <p:cNvSpPr/>
                <p:nvPr/>
              </p:nvSpPr>
              <p:spPr>
                <a:xfrm>
                  <a:off x="6810719" y="3298954"/>
                  <a:ext cx="807198" cy="732822"/>
                </a:xfrm>
                <a:custGeom>
                  <a:rect b="b" l="l" r="r" t="t"/>
                  <a:pathLst>
                    <a:path extrusionOk="0" h="2562" w="2822">
                      <a:moveTo>
                        <a:pt x="1580" y="1"/>
                      </a:moveTo>
                      <a:cubicBezTo>
                        <a:pt x="1217" y="1"/>
                        <a:pt x="836" y="158"/>
                        <a:pt x="546" y="457"/>
                      </a:cubicBezTo>
                      <a:cubicBezTo>
                        <a:pt x="26" y="1003"/>
                        <a:pt x="0" y="1804"/>
                        <a:pt x="478" y="2268"/>
                      </a:cubicBezTo>
                      <a:cubicBezTo>
                        <a:pt x="687" y="2466"/>
                        <a:pt x="958" y="2561"/>
                        <a:pt x="1241" y="2561"/>
                      </a:cubicBezTo>
                      <a:cubicBezTo>
                        <a:pt x="1604" y="2561"/>
                        <a:pt x="1985" y="2404"/>
                        <a:pt x="2275" y="2105"/>
                      </a:cubicBezTo>
                      <a:cubicBezTo>
                        <a:pt x="2779" y="1559"/>
                        <a:pt x="2821" y="758"/>
                        <a:pt x="2344" y="294"/>
                      </a:cubicBezTo>
                      <a:cubicBezTo>
                        <a:pt x="2135" y="96"/>
                        <a:pt x="1863" y="1"/>
                        <a:pt x="1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2"/>
                <p:cNvSpPr/>
                <p:nvPr/>
              </p:nvSpPr>
              <p:spPr>
                <a:xfrm>
                  <a:off x="6954596" y="3429959"/>
                  <a:ext cx="518300" cy="470814"/>
                </a:xfrm>
                <a:custGeom>
                  <a:rect b="b" l="l" r="r" t="t"/>
                  <a:pathLst>
                    <a:path extrusionOk="0" h="1646" w="1812">
                      <a:moveTo>
                        <a:pt x="1010" y="1"/>
                      </a:moveTo>
                      <a:cubicBezTo>
                        <a:pt x="778" y="1"/>
                        <a:pt x="532" y="101"/>
                        <a:pt x="341" y="300"/>
                      </a:cubicBezTo>
                      <a:cubicBezTo>
                        <a:pt x="14" y="653"/>
                        <a:pt x="1" y="1169"/>
                        <a:pt x="301" y="1457"/>
                      </a:cubicBezTo>
                      <a:cubicBezTo>
                        <a:pt x="440" y="1583"/>
                        <a:pt x="618" y="1645"/>
                        <a:pt x="802" y="1645"/>
                      </a:cubicBezTo>
                      <a:cubicBezTo>
                        <a:pt x="1034" y="1645"/>
                        <a:pt x="1276" y="1545"/>
                        <a:pt x="1459" y="1346"/>
                      </a:cubicBezTo>
                      <a:cubicBezTo>
                        <a:pt x="1785" y="1006"/>
                        <a:pt x="1812" y="476"/>
                        <a:pt x="1501" y="189"/>
                      </a:cubicBezTo>
                      <a:cubicBezTo>
                        <a:pt x="1368" y="63"/>
                        <a:pt x="1194" y="1"/>
                        <a:pt x="10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2"/>
                <p:cNvSpPr/>
                <p:nvPr/>
              </p:nvSpPr>
              <p:spPr>
                <a:xfrm>
                  <a:off x="7094755" y="3560105"/>
                  <a:ext cx="234265" cy="210522"/>
                </a:xfrm>
                <a:custGeom>
                  <a:rect b="b" l="l" r="r" t="t"/>
                  <a:pathLst>
                    <a:path extrusionOk="0" h="736" w="819">
                      <a:moveTo>
                        <a:pt x="461" y="0"/>
                      </a:moveTo>
                      <a:cubicBezTo>
                        <a:pt x="357" y="0"/>
                        <a:pt x="248" y="46"/>
                        <a:pt x="164" y="129"/>
                      </a:cubicBezTo>
                      <a:cubicBezTo>
                        <a:pt x="14" y="293"/>
                        <a:pt x="1" y="525"/>
                        <a:pt x="138" y="646"/>
                      </a:cubicBezTo>
                      <a:cubicBezTo>
                        <a:pt x="205" y="707"/>
                        <a:pt x="288" y="735"/>
                        <a:pt x="372" y="735"/>
                      </a:cubicBezTo>
                      <a:cubicBezTo>
                        <a:pt x="478" y="735"/>
                        <a:pt x="586" y="690"/>
                        <a:pt x="668" y="607"/>
                      </a:cubicBezTo>
                      <a:cubicBezTo>
                        <a:pt x="805" y="443"/>
                        <a:pt x="818" y="211"/>
                        <a:pt x="684" y="90"/>
                      </a:cubicBezTo>
                      <a:cubicBezTo>
                        <a:pt x="623" y="29"/>
                        <a:pt x="54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1" name="Google Shape;2141;p2"/>
                <p:cNvSpPr/>
                <p:nvPr/>
              </p:nvSpPr>
              <p:spPr>
                <a:xfrm>
                  <a:off x="2265004" y="3349011"/>
                  <a:ext cx="401311" cy="364123"/>
                </a:xfrm>
                <a:custGeom>
                  <a:rect b="b" l="l" r="r" t="t"/>
                  <a:pathLst>
                    <a:path extrusionOk="0" h="1273" w="1403">
                      <a:moveTo>
                        <a:pt x="700" y="1"/>
                      </a:moveTo>
                      <a:cubicBezTo>
                        <a:pt x="644" y="1"/>
                        <a:pt x="587" y="8"/>
                        <a:pt x="530" y="24"/>
                      </a:cubicBezTo>
                      <a:cubicBezTo>
                        <a:pt x="190" y="119"/>
                        <a:pt x="0" y="459"/>
                        <a:pt x="82" y="799"/>
                      </a:cubicBezTo>
                      <a:cubicBezTo>
                        <a:pt x="161" y="1082"/>
                        <a:pt x="420" y="1273"/>
                        <a:pt x="701" y="1273"/>
                      </a:cubicBezTo>
                      <a:cubicBezTo>
                        <a:pt x="757" y="1273"/>
                        <a:pt x="814" y="1265"/>
                        <a:pt x="870" y="1250"/>
                      </a:cubicBezTo>
                      <a:cubicBezTo>
                        <a:pt x="1210" y="1155"/>
                        <a:pt x="1403" y="812"/>
                        <a:pt x="1321" y="472"/>
                      </a:cubicBezTo>
                      <a:cubicBezTo>
                        <a:pt x="1242" y="189"/>
                        <a:pt x="98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2" name="Google Shape;2142;p2"/>
                <p:cNvSpPr/>
                <p:nvPr/>
              </p:nvSpPr>
              <p:spPr>
                <a:xfrm>
                  <a:off x="2265004" y="3348438"/>
                  <a:ext cx="354687" cy="256287"/>
                </a:xfrm>
                <a:custGeom>
                  <a:rect b="b" l="l" r="r" t="t"/>
                  <a:pathLst>
                    <a:path extrusionOk="0" h="896" w="1240">
                      <a:moveTo>
                        <a:pt x="709" y="1"/>
                      </a:moveTo>
                      <a:cubicBezTo>
                        <a:pt x="651" y="1"/>
                        <a:pt x="591" y="9"/>
                        <a:pt x="530" y="26"/>
                      </a:cubicBezTo>
                      <a:cubicBezTo>
                        <a:pt x="190" y="121"/>
                        <a:pt x="0" y="461"/>
                        <a:pt x="82" y="801"/>
                      </a:cubicBezTo>
                      <a:cubicBezTo>
                        <a:pt x="95" y="843"/>
                        <a:pt x="108" y="869"/>
                        <a:pt x="121" y="895"/>
                      </a:cubicBezTo>
                      <a:cubicBezTo>
                        <a:pt x="134" y="882"/>
                        <a:pt x="134" y="882"/>
                        <a:pt x="147" y="869"/>
                      </a:cubicBezTo>
                      <a:cubicBezTo>
                        <a:pt x="203" y="830"/>
                        <a:pt x="327" y="869"/>
                        <a:pt x="435" y="814"/>
                      </a:cubicBezTo>
                      <a:cubicBezTo>
                        <a:pt x="543" y="748"/>
                        <a:pt x="491" y="637"/>
                        <a:pt x="504" y="529"/>
                      </a:cubicBezTo>
                      <a:lnTo>
                        <a:pt x="504" y="529"/>
                      </a:lnTo>
                      <a:cubicBezTo>
                        <a:pt x="587" y="573"/>
                        <a:pt x="663" y="591"/>
                        <a:pt x="734" y="591"/>
                      </a:cubicBezTo>
                      <a:cubicBezTo>
                        <a:pt x="931" y="591"/>
                        <a:pt x="1088" y="449"/>
                        <a:pt x="1239" y="297"/>
                      </a:cubicBezTo>
                      <a:cubicBezTo>
                        <a:pt x="1121" y="114"/>
                        <a:pt x="927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2"/>
                <p:cNvSpPr/>
                <p:nvPr/>
              </p:nvSpPr>
              <p:spPr>
                <a:xfrm>
                  <a:off x="3203495" y="3215432"/>
                  <a:ext cx="374423" cy="366125"/>
                </a:xfrm>
                <a:custGeom>
                  <a:rect b="b" l="l" r="r" t="t"/>
                  <a:pathLst>
                    <a:path extrusionOk="0" h="1280" w="1309">
                      <a:moveTo>
                        <a:pt x="650" y="0"/>
                      </a:moveTo>
                      <a:cubicBezTo>
                        <a:pt x="642" y="0"/>
                        <a:pt x="634" y="0"/>
                        <a:pt x="625" y="1"/>
                      </a:cubicBezTo>
                      <a:cubicBezTo>
                        <a:pt x="272" y="14"/>
                        <a:pt x="1" y="315"/>
                        <a:pt x="14" y="668"/>
                      </a:cubicBezTo>
                      <a:cubicBezTo>
                        <a:pt x="27" y="1011"/>
                        <a:pt x="311" y="1279"/>
                        <a:pt x="651" y="1279"/>
                      </a:cubicBezTo>
                      <a:cubicBezTo>
                        <a:pt x="661" y="1279"/>
                        <a:pt x="671" y="1279"/>
                        <a:pt x="681" y="1279"/>
                      </a:cubicBezTo>
                      <a:cubicBezTo>
                        <a:pt x="1034" y="1253"/>
                        <a:pt x="1308" y="968"/>
                        <a:pt x="1295" y="612"/>
                      </a:cubicBezTo>
                      <a:cubicBezTo>
                        <a:pt x="1279" y="267"/>
                        <a:pt x="995" y="0"/>
                        <a:pt x="6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2"/>
                <p:cNvSpPr/>
                <p:nvPr/>
              </p:nvSpPr>
              <p:spPr>
                <a:xfrm>
                  <a:off x="2225817" y="3106166"/>
                  <a:ext cx="1429615" cy="82378"/>
                </a:xfrm>
                <a:custGeom>
                  <a:rect b="b" l="l" r="r" t="t"/>
                  <a:pathLst>
                    <a:path extrusionOk="0" h="288" w="4998">
                      <a:moveTo>
                        <a:pt x="0" y="0"/>
                      </a:moveTo>
                      <a:lnTo>
                        <a:pt x="0" y="164"/>
                      </a:lnTo>
                      <a:lnTo>
                        <a:pt x="4998" y="288"/>
                      </a:lnTo>
                      <a:lnTo>
                        <a:pt x="4985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5" name="Google Shape;2145;p2"/>
                <p:cNvSpPr/>
                <p:nvPr/>
              </p:nvSpPr>
              <p:spPr>
                <a:xfrm>
                  <a:off x="2194925" y="3603297"/>
                  <a:ext cx="1663594" cy="432771"/>
                </a:xfrm>
                <a:custGeom>
                  <a:rect b="b" l="l" r="r" t="t"/>
                  <a:pathLst>
                    <a:path extrusionOk="0" h="1513" w="5816">
                      <a:moveTo>
                        <a:pt x="5472" y="1"/>
                      </a:moveTo>
                      <a:cubicBezTo>
                        <a:pt x="5455" y="1"/>
                        <a:pt x="5437" y="2"/>
                        <a:pt x="5420" y="4"/>
                      </a:cubicBezTo>
                      <a:lnTo>
                        <a:pt x="285" y="877"/>
                      </a:lnTo>
                      <a:cubicBezTo>
                        <a:pt x="121" y="903"/>
                        <a:pt x="0" y="1067"/>
                        <a:pt x="26" y="1247"/>
                      </a:cubicBezTo>
                      <a:cubicBezTo>
                        <a:pt x="49" y="1401"/>
                        <a:pt x="176" y="1512"/>
                        <a:pt x="326" y="1512"/>
                      </a:cubicBezTo>
                      <a:cubicBezTo>
                        <a:pt x="347" y="1512"/>
                        <a:pt x="370" y="1510"/>
                        <a:pt x="392" y="1505"/>
                      </a:cubicBezTo>
                      <a:lnTo>
                        <a:pt x="5527" y="632"/>
                      </a:lnTo>
                      <a:cubicBezTo>
                        <a:pt x="5704" y="606"/>
                        <a:pt x="5815" y="442"/>
                        <a:pt x="5786" y="266"/>
                      </a:cubicBezTo>
                      <a:cubicBezTo>
                        <a:pt x="5762" y="104"/>
                        <a:pt x="5627" y="1"/>
                        <a:pt x="54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2"/>
                <p:cNvSpPr/>
                <p:nvPr/>
              </p:nvSpPr>
              <p:spPr>
                <a:xfrm>
                  <a:off x="4691178" y="2757774"/>
                  <a:ext cx="429342" cy="406742"/>
                </a:xfrm>
                <a:custGeom>
                  <a:rect b="b" l="l" r="r" t="t"/>
                  <a:pathLst>
                    <a:path extrusionOk="0" h="1422" w="1501">
                      <a:moveTo>
                        <a:pt x="512" y="1"/>
                      </a:moveTo>
                      <a:cubicBezTo>
                        <a:pt x="487" y="1"/>
                        <a:pt x="460" y="11"/>
                        <a:pt x="438" y="35"/>
                      </a:cubicBezTo>
                      <a:lnTo>
                        <a:pt x="43" y="483"/>
                      </a:lnTo>
                      <a:cubicBezTo>
                        <a:pt x="0" y="525"/>
                        <a:pt x="0" y="578"/>
                        <a:pt x="43" y="620"/>
                      </a:cubicBezTo>
                      <a:lnTo>
                        <a:pt x="942" y="1395"/>
                      </a:lnTo>
                      <a:cubicBezTo>
                        <a:pt x="954" y="1414"/>
                        <a:pt x="972" y="1422"/>
                        <a:pt x="991" y="1422"/>
                      </a:cubicBezTo>
                      <a:cubicBezTo>
                        <a:pt x="1015" y="1422"/>
                        <a:pt x="1041" y="1411"/>
                        <a:pt x="1063" y="1395"/>
                      </a:cubicBezTo>
                      <a:lnTo>
                        <a:pt x="1471" y="934"/>
                      </a:lnTo>
                      <a:cubicBezTo>
                        <a:pt x="1501" y="891"/>
                        <a:pt x="1501" y="836"/>
                        <a:pt x="1458" y="810"/>
                      </a:cubicBezTo>
                      <a:lnTo>
                        <a:pt x="559" y="19"/>
                      </a:lnTo>
                      <a:cubicBezTo>
                        <a:pt x="548" y="7"/>
                        <a:pt x="531" y="1"/>
                        <a:pt x="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2"/>
                <p:cNvSpPr/>
                <p:nvPr/>
              </p:nvSpPr>
              <p:spPr>
                <a:xfrm>
                  <a:off x="2225817" y="3066979"/>
                  <a:ext cx="1390428" cy="70365"/>
                </a:xfrm>
                <a:custGeom>
                  <a:rect b="b" l="l" r="r" t="t"/>
                  <a:pathLst>
                    <a:path extrusionOk="0" h="246" w="4861">
                      <a:moveTo>
                        <a:pt x="1716" y="0"/>
                      </a:moveTo>
                      <a:lnTo>
                        <a:pt x="0" y="137"/>
                      </a:lnTo>
                      <a:lnTo>
                        <a:pt x="4860" y="245"/>
                      </a:lnTo>
                      <a:lnTo>
                        <a:pt x="4860" y="245"/>
                      </a:lnTo>
                      <a:lnTo>
                        <a:pt x="3282" y="0"/>
                      </a:lnTo>
                      <a:lnTo>
                        <a:pt x="2438" y="69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2"/>
                <p:cNvSpPr/>
                <p:nvPr/>
              </p:nvSpPr>
              <p:spPr>
                <a:xfrm>
                  <a:off x="3604806" y="1797265"/>
                  <a:ext cx="494845" cy="487404"/>
                </a:xfrm>
                <a:custGeom>
                  <a:rect b="b" l="l" r="r" t="t"/>
                  <a:pathLst>
                    <a:path extrusionOk="0" h="1704" w="1730">
                      <a:moveTo>
                        <a:pt x="873" y="0"/>
                      </a:moveTo>
                      <a:lnTo>
                        <a:pt x="667" y="477"/>
                      </a:lnTo>
                      <a:lnTo>
                        <a:pt x="164" y="340"/>
                      </a:lnTo>
                      <a:lnTo>
                        <a:pt x="409" y="791"/>
                      </a:lnTo>
                      <a:lnTo>
                        <a:pt x="0" y="1089"/>
                      </a:lnTo>
                      <a:lnTo>
                        <a:pt x="504" y="1187"/>
                      </a:lnTo>
                      <a:lnTo>
                        <a:pt x="477" y="1703"/>
                      </a:lnTo>
                      <a:lnTo>
                        <a:pt x="477" y="1703"/>
                      </a:lnTo>
                      <a:lnTo>
                        <a:pt x="873" y="1363"/>
                      </a:lnTo>
                      <a:lnTo>
                        <a:pt x="1252" y="1703"/>
                      </a:lnTo>
                      <a:lnTo>
                        <a:pt x="1252" y="1703"/>
                      </a:lnTo>
                      <a:lnTo>
                        <a:pt x="1226" y="1187"/>
                      </a:lnTo>
                      <a:lnTo>
                        <a:pt x="1729" y="1089"/>
                      </a:lnTo>
                      <a:lnTo>
                        <a:pt x="1321" y="791"/>
                      </a:lnTo>
                      <a:lnTo>
                        <a:pt x="1566" y="340"/>
                      </a:lnTo>
                      <a:lnTo>
                        <a:pt x="1063" y="477"/>
                      </a:lnTo>
                      <a:lnTo>
                        <a:pt x="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2"/>
                <p:cNvSpPr/>
                <p:nvPr/>
              </p:nvSpPr>
              <p:spPr>
                <a:xfrm>
                  <a:off x="5377383" y="2844443"/>
                  <a:ext cx="253715" cy="134436"/>
                </a:xfrm>
                <a:custGeom>
                  <a:rect b="b" l="l" r="r" t="t"/>
                  <a:pathLst>
                    <a:path extrusionOk="0" h="470" w="887">
                      <a:moveTo>
                        <a:pt x="707" y="1"/>
                      </a:moveTo>
                      <a:cubicBezTo>
                        <a:pt x="698" y="1"/>
                        <a:pt x="689" y="2"/>
                        <a:pt x="680" y="3"/>
                      </a:cubicBezTo>
                      <a:lnTo>
                        <a:pt x="121" y="193"/>
                      </a:lnTo>
                      <a:cubicBezTo>
                        <a:pt x="40" y="206"/>
                        <a:pt x="1" y="288"/>
                        <a:pt x="27" y="369"/>
                      </a:cubicBezTo>
                      <a:cubicBezTo>
                        <a:pt x="50" y="430"/>
                        <a:pt x="105" y="470"/>
                        <a:pt x="174" y="470"/>
                      </a:cubicBezTo>
                      <a:cubicBezTo>
                        <a:pt x="184" y="470"/>
                        <a:pt x="193" y="469"/>
                        <a:pt x="203" y="467"/>
                      </a:cubicBezTo>
                      <a:lnTo>
                        <a:pt x="762" y="275"/>
                      </a:lnTo>
                      <a:cubicBezTo>
                        <a:pt x="844" y="262"/>
                        <a:pt x="886" y="180"/>
                        <a:pt x="857" y="98"/>
                      </a:cubicBezTo>
                      <a:cubicBezTo>
                        <a:pt x="834" y="38"/>
                        <a:pt x="769" y="1"/>
                        <a:pt x="7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2"/>
                <p:cNvSpPr/>
                <p:nvPr/>
              </p:nvSpPr>
              <p:spPr>
                <a:xfrm>
                  <a:off x="6603914" y="2778941"/>
                  <a:ext cx="249997" cy="90101"/>
                </a:xfrm>
                <a:custGeom>
                  <a:rect b="b" l="l" r="r" t="t"/>
                  <a:pathLst>
                    <a:path extrusionOk="0" h="315" w="874">
                      <a:moveTo>
                        <a:pt x="151" y="0"/>
                      </a:moveTo>
                      <a:cubicBezTo>
                        <a:pt x="70" y="0"/>
                        <a:pt x="1" y="69"/>
                        <a:pt x="1" y="138"/>
                      </a:cubicBezTo>
                      <a:cubicBezTo>
                        <a:pt x="1" y="219"/>
                        <a:pt x="57" y="288"/>
                        <a:pt x="138" y="288"/>
                      </a:cubicBezTo>
                      <a:lnTo>
                        <a:pt x="723" y="314"/>
                      </a:lnTo>
                      <a:cubicBezTo>
                        <a:pt x="805" y="314"/>
                        <a:pt x="874" y="258"/>
                        <a:pt x="874" y="177"/>
                      </a:cubicBezTo>
                      <a:cubicBezTo>
                        <a:pt x="874" y="95"/>
                        <a:pt x="818" y="26"/>
                        <a:pt x="736" y="26"/>
                      </a:cubicBez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2"/>
                <p:cNvSpPr/>
                <p:nvPr/>
              </p:nvSpPr>
              <p:spPr>
                <a:xfrm>
                  <a:off x="2236973" y="4317814"/>
                  <a:ext cx="238555" cy="120993"/>
                </a:xfrm>
                <a:custGeom>
                  <a:rect b="b" l="l" r="r" t="t"/>
                  <a:pathLst>
                    <a:path extrusionOk="0" h="423" w="834">
                      <a:moveTo>
                        <a:pt x="451" y="0"/>
                      </a:moveTo>
                      <a:cubicBezTo>
                        <a:pt x="438" y="0"/>
                        <a:pt x="0" y="314"/>
                        <a:pt x="0" y="314"/>
                      </a:cubicBezTo>
                      <a:cubicBezTo>
                        <a:pt x="0" y="314"/>
                        <a:pt x="69" y="422"/>
                        <a:pt x="219" y="422"/>
                      </a:cubicBezTo>
                      <a:lnTo>
                        <a:pt x="834" y="422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2"/>
                <p:cNvSpPr/>
                <p:nvPr/>
              </p:nvSpPr>
              <p:spPr>
                <a:xfrm>
                  <a:off x="3612243" y="4317814"/>
                  <a:ext cx="149026" cy="117274"/>
                </a:xfrm>
                <a:custGeom>
                  <a:rect b="b" l="l" r="r" t="t"/>
                  <a:pathLst>
                    <a:path extrusionOk="0" h="410" w="521">
                      <a:moveTo>
                        <a:pt x="30" y="0"/>
                      </a:moveTo>
                      <a:lnTo>
                        <a:pt x="0" y="246"/>
                      </a:lnTo>
                      <a:lnTo>
                        <a:pt x="112" y="409"/>
                      </a:lnTo>
                      <a:lnTo>
                        <a:pt x="383" y="285"/>
                      </a:lnTo>
                      <a:lnTo>
                        <a:pt x="520" y="151"/>
                      </a:lnTo>
                      <a:lnTo>
                        <a:pt x="259" y="56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2"/>
                <p:cNvSpPr/>
                <p:nvPr/>
              </p:nvSpPr>
              <p:spPr>
                <a:xfrm>
                  <a:off x="2533308" y="4240299"/>
                  <a:ext cx="93820" cy="70365"/>
                </a:xfrm>
                <a:custGeom>
                  <a:rect b="b" l="l" r="r" t="t"/>
                  <a:pathLst>
                    <a:path extrusionOk="0" h="246" w="328">
                      <a:moveTo>
                        <a:pt x="164" y="0"/>
                      </a:moveTo>
                      <a:cubicBezTo>
                        <a:pt x="164" y="0"/>
                        <a:pt x="13" y="95"/>
                        <a:pt x="0" y="108"/>
                      </a:cubicBezTo>
                      <a:lnTo>
                        <a:pt x="27" y="190"/>
                      </a:lnTo>
                      <a:lnTo>
                        <a:pt x="138" y="245"/>
                      </a:lnTo>
                      <a:lnTo>
                        <a:pt x="327" y="216"/>
                      </a:lnTo>
                      <a:lnTo>
                        <a:pt x="301" y="95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2"/>
                <p:cNvSpPr/>
                <p:nvPr/>
              </p:nvSpPr>
              <p:spPr>
                <a:xfrm>
                  <a:off x="2420037" y="4461691"/>
                  <a:ext cx="117275" cy="59209"/>
                </a:xfrm>
                <a:custGeom>
                  <a:rect b="b" l="l" r="r" t="t"/>
                  <a:pathLst>
                    <a:path extrusionOk="0" h="207" w="410">
                      <a:moveTo>
                        <a:pt x="1" y="1"/>
                      </a:moveTo>
                      <a:lnTo>
                        <a:pt x="83" y="207"/>
                      </a:lnTo>
                      <a:lnTo>
                        <a:pt x="328" y="164"/>
                      </a:lnTo>
                      <a:lnTo>
                        <a:pt x="409" y="1"/>
                      </a:lnTo>
                      <a:lnTo>
                        <a:pt x="207" y="2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2"/>
                <p:cNvSpPr/>
                <p:nvPr/>
              </p:nvSpPr>
              <p:spPr>
                <a:xfrm>
                  <a:off x="3312189" y="4177657"/>
                  <a:ext cx="148739" cy="140443"/>
                </a:xfrm>
                <a:custGeom>
                  <a:rect b="b" l="l" r="r" t="t"/>
                  <a:pathLst>
                    <a:path extrusionOk="0" h="491" w="520">
                      <a:moveTo>
                        <a:pt x="464" y="0"/>
                      </a:moveTo>
                      <a:cubicBezTo>
                        <a:pt x="451" y="0"/>
                        <a:pt x="327" y="95"/>
                        <a:pt x="327" y="95"/>
                      </a:cubicBezTo>
                      <a:lnTo>
                        <a:pt x="0" y="69"/>
                      </a:lnTo>
                      <a:lnTo>
                        <a:pt x="219" y="245"/>
                      </a:lnTo>
                      <a:lnTo>
                        <a:pt x="232" y="490"/>
                      </a:lnTo>
                      <a:lnTo>
                        <a:pt x="520" y="271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2"/>
                <p:cNvSpPr/>
                <p:nvPr/>
              </p:nvSpPr>
              <p:spPr>
                <a:xfrm>
                  <a:off x="2619405" y="4282346"/>
                  <a:ext cx="131863" cy="116988"/>
                </a:xfrm>
                <a:custGeom>
                  <a:rect b="b" l="l" r="r" t="t"/>
                  <a:pathLst>
                    <a:path extrusionOk="0" h="409" w="461">
                      <a:moveTo>
                        <a:pt x="461" y="0"/>
                      </a:moveTo>
                      <a:cubicBezTo>
                        <a:pt x="448" y="0"/>
                        <a:pt x="327" y="82"/>
                        <a:pt x="327" y="82"/>
                      </a:cubicBezTo>
                      <a:lnTo>
                        <a:pt x="95" y="138"/>
                      </a:lnTo>
                      <a:lnTo>
                        <a:pt x="0" y="314"/>
                      </a:lnTo>
                      <a:lnTo>
                        <a:pt x="232" y="409"/>
                      </a:lnTo>
                      <a:lnTo>
                        <a:pt x="435" y="343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2"/>
                <p:cNvSpPr/>
                <p:nvPr/>
              </p:nvSpPr>
              <p:spPr>
                <a:xfrm>
                  <a:off x="2587369" y="4426794"/>
                  <a:ext cx="104118" cy="85811"/>
                </a:xfrm>
                <a:custGeom>
                  <a:rect b="b" l="l" r="r" t="t"/>
                  <a:pathLst>
                    <a:path extrusionOk="0" h="300" w="364">
                      <a:moveTo>
                        <a:pt x="168" y="0"/>
                      </a:moveTo>
                      <a:cubicBezTo>
                        <a:pt x="167" y="0"/>
                        <a:pt x="166" y="1"/>
                        <a:pt x="164" y="2"/>
                      </a:cubicBezTo>
                      <a:cubicBezTo>
                        <a:pt x="151" y="15"/>
                        <a:pt x="17" y="110"/>
                        <a:pt x="1" y="136"/>
                      </a:cubicBezTo>
                      <a:lnTo>
                        <a:pt x="112" y="136"/>
                      </a:lnTo>
                      <a:lnTo>
                        <a:pt x="138" y="299"/>
                      </a:lnTo>
                      <a:cubicBezTo>
                        <a:pt x="138" y="299"/>
                        <a:pt x="247" y="258"/>
                        <a:pt x="308" y="258"/>
                      </a:cubicBezTo>
                      <a:cubicBezTo>
                        <a:pt x="315" y="258"/>
                        <a:pt x="322" y="259"/>
                        <a:pt x="328" y="260"/>
                      </a:cubicBezTo>
                      <a:cubicBezTo>
                        <a:pt x="330" y="261"/>
                        <a:pt x="331" y="261"/>
                        <a:pt x="333" y="261"/>
                      </a:cubicBezTo>
                      <a:cubicBezTo>
                        <a:pt x="364" y="261"/>
                        <a:pt x="288" y="122"/>
                        <a:pt x="262" y="110"/>
                      </a:cubicBezTo>
                      <a:cubicBezTo>
                        <a:pt x="235" y="98"/>
                        <a:pt x="188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2"/>
                <p:cNvSpPr/>
                <p:nvPr/>
              </p:nvSpPr>
              <p:spPr>
                <a:xfrm>
                  <a:off x="3511272" y="4146765"/>
                  <a:ext cx="116989" cy="70365"/>
                </a:xfrm>
                <a:custGeom>
                  <a:rect b="b" l="l" r="r" t="t"/>
                  <a:pathLst>
                    <a:path extrusionOk="0" h="246" w="409">
                      <a:moveTo>
                        <a:pt x="0" y="0"/>
                      </a:moveTo>
                      <a:lnTo>
                        <a:pt x="69" y="245"/>
                      </a:lnTo>
                      <a:lnTo>
                        <a:pt x="327" y="190"/>
                      </a:lnTo>
                      <a:lnTo>
                        <a:pt x="409" y="0"/>
                      </a:lnTo>
                      <a:lnTo>
                        <a:pt x="190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3"/>
          <p:cNvSpPr/>
          <p:nvPr/>
        </p:nvSpPr>
        <p:spPr>
          <a:xfrm>
            <a:off x="1261750" y="3803650"/>
            <a:ext cx="4033200" cy="4033200"/>
          </a:xfrm>
          <a:prstGeom prst="ellipse">
            <a:avLst/>
          </a:prstGeom>
          <a:solidFill>
            <a:srgbClr val="897FBB">
              <a:alpha val="2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4" name="Google Shape;2164;p3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2165" name="Google Shape;2165;p3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3" name="Google Shape;2313;p3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2314" name="Google Shape;2314;p3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2315" name="Google Shape;2315;p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8" name="Google Shape;2318;p3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2319" name="Google Shape;2319;p3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3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3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2" name="Google Shape;2322;p3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323" name="Google Shape;2323;p3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3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3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26" name="Google Shape;2326;p3"/>
          <p:cNvGrpSpPr/>
          <p:nvPr/>
        </p:nvGrpSpPr>
        <p:grpSpPr>
          <a:xfrm>
            <a:off x="4254624" y="4143503"/>
            <a:ext cx="2901600" cy="620297"/>
            <a:chOff x="3922949" y="4147703"/>
            <a:chExt cx="2901600" cy="620297"/>
          </a:xfrm>
        </p:grpSpPr>
        <p:sp>
          <p:nvSpPr>
            <p:cNvPr id="2327" name="Google Shape;2327;p3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8" name="Google Shape;2328;p3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2329" name="Google Shape;2329;p3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3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3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3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3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3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3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3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3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3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3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3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3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3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3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3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3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3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3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3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3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3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3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3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3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3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3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3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3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3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3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3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3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3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3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3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3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3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3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68" name="Google Shape;2368;p3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2369" name="Google Shape;2369;p3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0" name="Google Shape;2370;p3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1" name="Google Shape;2371;p3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2" name="Google Shape;2372;p3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3" name="Google Shape;2373;p3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4" name="Google Shape;2374;p3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5" name="Google Shape;2375;p3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6" name="Google Shape;2376;p3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7" name="Google Shape;2377;p3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8" name="Google Shape;2378;p3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9" name="Google Shape;2379;p3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0" name="Google Shape;2380;p3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1" name="Google Shape;2381;p3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2" name="Google Shape;2382;p3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3" name="Google Shape;2383;p3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4" name="Google Shape;2384;p3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5" name="Google Shape;2385;p3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6" name="Google Shape;2386;p3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7" name="Google Shape;2387;p3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8" name="Google Shape;2388;p3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9" name="Google Shape;2389;p3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0" name="Google Shape;2390;p3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1" name="Google Shape;2391;p3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2" name="Google Shape;2392;p3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3" name="Google Shape;2393;p3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4" name="Google Shape;2394;p3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5" name="Google Shape;2395;p3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6" name="Google Shape;2396;p3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7" name="Google Shape;2397;p3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8" name="Google Shape;2398;p3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9" name="Google Shape;2399;p3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0" name="Google Shape;2400;p3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1" name="Google Shape;2401;p3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2" name="Google Shape;2402;p3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3" name="Google Shape;2403;p3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4" name="Google Shape;2404;p3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5" name="Google Shape;2405;p3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6" name="Google Shape;2406;p3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07" name="Google Shape;2407;p3"/>
          <p:cNvSpPr txBox="1"/>
          <p:nvPr/>
        </p:nvSpPr>
        <p:spPr>
          <a:xfrm>
            <a:off x="3255010" y="301625"/>
            <a:ext cx="3913505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2408" name="Google Shape;2408;p3"/>
          <p:cNvSpPr txBox="1"/>
          <p:nvPr/>
        </p:nvSpPr>
        <p:spPr>
          <a:xfrm>
            <a:off x="1074420" y="1526540"/>
            <a:ext cx="720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lt2"/>
                </a:solidFill>
              </a:rPr>
              <a:t>Our project is about computer vision using yolov8</a:t>
            </a:r>
            <a:endParaRPr sz="24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       </a:t>
            </a:r>
            <a:endParaRPr sz="24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2409" name="Google Shape;240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4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2415" name="Google Shape;2415;p4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3" name="Google Shape;2563;p4"/>
          <p:cNvGrpSpPr/>
          <p:nvPr/>
        </p:nvGrpSpPr>
        <p:grpSpPr>
          <a:xfrm>
            <a:off x="121351" y="3973589"/>
            <a:ext cx="750012" cy="630423"/>
            <a:chOff x="1507450" y="3919292"/>
            <a:chExt cx="953486" cy="801453"/>
          </a:xfrm>
        </p:grpSpPr>
        <p:grpSp>
          <p:nvGrpSpPr>
            <p:cNvPr id="2564" name="Google Shape;2564;p4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2565" name="Google Shape;2565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8" name="Google Shape;2568;p4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2569" name="Google Shape;2569;p4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4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4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2" name="Google Shape;2572;p4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573" name="Google Shape;2573;p4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4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4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6" name="Google Shape;2576;p4"/>
          <p:cNvGrpSpPr/>
          <p:nvPr/>
        </p:nvGrpSpPr>
        <p:grpSpPr>
          <a:xfrm>
            <a:off x="5936374" y="3978653"/>
            <a:ext cx="2901600" cy="620297"/>
            <a:chOff x="3922949" y="4147703"/>
            <a:chExt cx="2901600" cy="620297"/>
          </a:xfrm>
        </p:grpSpPr>
        <p:sp>
          <p:nvSpPr>
            <p:cNvPr id="2577" name="Google Shape;2577;p4"/>
            <p:cNvSpPr/>
            <p:nvPr/>
          </p:nvSpPr>
          <p:spPr>
            <a:xfrm>
              <a:off x="3922949" y="4651900"/>
              <a:ext cx="2901600" cy="116100"/>
            </a:xfrm>
            <a:prstGeom prst="ellipse">
              <a:avLst/>
            </a:prstGeom>
            <a:solidFill>
              <a:srgbClr val="897FBB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8" name="Google Shape;2578;p4"/>
            <p:cNvGrpSpPr/>
            <p:nvPr/>
          </p:nvGrpSpPr>
          <p:grpSpPr>
            <a:xfrm>
              <a:off x="4072094" y="4147703"/>
              <a:ext cx="2593968" cy="558923"/>
              <a:chOff x="4284955" y="2543242"/>
              <a:chExt cx="3778540" cy="814164"/>
            </a:xfrm>
          </p:grpSpPr>
          <p:sp>
            <p:nvSpPr>
              <p:cNvPr id="2579" name="Google Shape;2579;p4"/>
              <p:cNvSpPr/>
              <p:nvPr/>
            </p:nvSpPr>
            <p:spPr>
              <a:xfrm>
                <a:off x="7115347" y="3130366"/>
                <a:ext cx="233145" cy="227040"/>
              </a:xfrm>
              <a:custGeom>
                <a:rect b="b" l="l" r="r" t="t"/>
                <a:pathLst>
                  <a:path extrusionOk="0" h="2681" w="2753">
                    <a:moveTo>
                      <a:pt x="1376" y="1"/>
                    </a:moveTo>
                    <a:cubicBezTo>
                      <a:pt x="615" y="1"/>
                      <a:pt x="0" y="599"/>
                      <a:pt x="0" y="1334"/>
                    </a:cubicBezTo>
                    <a:cubicBezTo>
                      <a:pt x="0" y="2083"/>
                      <a:pt x="615" y="2681"/>
                      <a:pt x="1376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88" y="2534"/>
                      <a:pt x="2753" y="1988"/>
                      <a:pt x="2753" y="1334"/>
                    </a:cubicBezTo>
                    <a:cubicBezTo>
                      <a:pt x="2753" y="694"/>
                      <a:pt x="2288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4"/>
              <p:cNvSpPr/>
              <p:nvPr/>
            </p:nvSpPr>
            <p:spPr>
              <a:xfrm>
                <a:off x="7155742" y="3130366"/>
                <a:ext cx="199693" cy="227040"/>
              </a:xfrm>
              <a:custGeom>
                <a:rect b="b" l="l" r="r" t="t"/>
                <a:pathLst>
                  <a:path extrusionOk="0" h="2681" w="2358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38" y="2681"/>
                      <a:pt x="2357" y="2083"/>
                      <a:pt x="2357" y="1334"/>
                    </a:cubicBezTo>
                    <a:cubicBezTo>
                      <a:pt x="2357" y="599"/>
                      <a:pt x="1838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4"/>
              <p:cNvSpPr/>
              <p:nvPr/>
            </p:nvSpPr>
            <p:spPr>
              <a:xfrm>
                <a:off x="6158139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7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7" y="2681"/>
                    </a:cubicBezTo>
                    <a:lnTo>
                      <a:pt x="1661" y="2681"/>
                    </a:lnTo>
                    <a:lnTo>
                      <a:pt x="1661" y="2655"/>
                    </a:lnTo>
                    <a:cubicBezTo>
                      <a:pt x="2275" y="2534"/>
                      <a:pt x="2749" y="1988"/>
                      <a:pt x="2749" y="1334"/>
                    </a:cubicBezTo>
                    <a:cubicBezTo>
                      <a:pt x="2749" y="694"/>
                      <a:pt x="2275" y="148"/>
                      <a:pt x="1661" y="27"/>
                    </a:cubicBez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4"/>
              <p:cNvSpPr/>
              <p:nvPr/>
            </p:nvSpPr>
            <p:spPr>
              <a:xfrm>
                <a:off x="6198534" y="3130366"/>
                <a:ext cx="199439" cy="227040"/>
              </a:xfrm>
              <a:custGeom>
                <a:rect b="b" l="l" r="r" t="t"/>
                <a:pathLst>
                  <a:path extrusionOk="0" h="2681" w="2355">
                    <a:moveTo>
                      <a:pt x="1184" y="1"/>
                    </a:moveTo>
                    <a:cubicBezTo>
                      <a:pt x="530" y="1"/>
                      <a:pt x="1" y="599"/>
                      <a:pt x="1" y="1334"/>
                    </a:cubicBezTo>
                    <a:cubicBezTo>
                      <a:pt x="1" y="2083"/>
                      <a:pt x="530" y="2681"/>
                      <a:pt x="1184" y="2681"/>
                    </a:cubicBezTo>
                    <a:cubicBezTo>
                      <a:pt x="1825" y="2681"/>
                      <a:pt x="2354" y="2083"/>
                      <a:pt x="2354" y="1334"/>
                    </a:cubicBezTo>
                    <a:cubicBezTo>
                      <a:pt x="2354" y="599"/>
                      <a:pt x="1825" y="1"/>
                      <a:pt x="1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4"/>
              <p:cNvSpPr/>
              <p:nvPr/>
            </p:nvSpPr>
            <p:spPr>
              <a:xfrm>
                <a:off x="6107243" y="2937707"/>
                <a:ext cx="1243467" cy="326461"/>
              </a:xfrm>
              <a:custGeom>
                <a:rect b="b" l="l" r="r" t="t"/>
                <a:pathLst>
                  <a:path extrusionOk="0" h="3855" w="14683">
                    <a:moveTo>
                      <a:pt x="4360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4683" y="3854"/>
                    </a:lnTo>
                    <a:lnTo>
                      <a:pt x="14274" y="27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4"/>
              <p:cNvSpPr/>
              <p:nvPr/>
            </p:nvSpPr>
            <p:spPr>
              <a:xfrm>
                <a:off x="6476474" y="2543242"/>
                <a:ext cx="786493" cy="396749"/>
              </a:xfrm>
              <a:custGeom>
                <a:rect b="b" l="l" r="r" t="t"/>
                <a:pathLst>
                  <a:path extrusionOk="0" h="4685" w="9287">
                    <a:moveTo>
                      <a:pt x="3106" y="1"/>
                    </a:moveTo>
                    <a:lnTo>
                      <a:pt x="0" y="4659"/>
                    </a:lnTo>
                    <a:lnTo>
                      <a:pt x="9287" y="4685"/>
                    </a:lnTo>
                    <a:lnTo>
                      <a:pt x="67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4"/>
              <p:cNvSpPr/>
              <p:nvPr/>
            </p:nvSpPr>
            <p:spPr>
              <a:xfrm>
                <a:off x="6604350" y="2937707"/>
                <a:ext cx="1424528" cy="326461"/>
              </a:xfrm>
              <a:custGeom>
                <a:rect b="b" l="l" r="r" t="t"/>
                <a:pathLst>
                  <a:path extrusionOk="0" h="3855" w="16821">
                    <a:moveTo>
                      <a:pt x="4361" y="1"/>
                    </a:moveTo>
                    <a:lnTo>
                      <a:pt x="0" y="1239"/>
                    </a:lnTo>
                    <a:lnTo>
                      <a:pt x="0" y="3854"/>
                    </a:lnTo>
                    <a:lnTo>
                      <a:pt x="16821" y="3854"/>
                    </a:lnTo>
                    <a:lnTo>
                      <a:pt x="16589" y="1906"/>
                    </a:lnTo>
                    <a:lnTo>
                      <a:pt x="16438" y="762"/>
                    </a:lnTo>
                    <a:lnTo>
                      <a:pt x="16399" y="573"/>
                    </a:lnTo>
                    <a:lnTo>
                      <a:pt x="13350" y="14"/>
                    </a:lnTo>
                    <a:lnTo>
                      <a:pt x="43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4"/>
              <p:cNvSpPr/>
              <p:nvPr/>
            </p:nvSpPr>
            <p:spPr>
              <a:xfrm>
                <a:off x="6865099" y="2543242"/>
                <a:ext cx="876770" cy="527164"/>
              </a:xfrm>
              <a:custGeom>
                <a:rect b="b" l="l" r="r" t="t"/>
                <a:pathLst>
                  <a:path extrusionOk="0" h="6225" w="10353">
                    <a:moveTo>
                      <a:pt x="2194" y="1"/>
                    </a:moveTo>
                    <a:lnTo>
                      <a:pt x="1282" y="4659"/>
                    </a:lnTo>
                    <a:lnTo>
                      <a:pt x="1" y="6224"/>
                    </a:lnTo>
                    <a:lnTo>
                      <a:pt x="1" y="6224"/>
                    </a:lnTo>
                    <a:lnTo>
                      <a:pt x="10352" y="4917"/>
                    </a:lnTo>
                    <a:lnTo>
                      <a:pt x="8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4"/>
              <p:cNvSpPr/>
              <p:nvPr/>
            </p:nvSpPr>
            <p:spPr>
              <a:xfrm>
                <a:off x="6973582" y="2543242"/>
                <a:ext cx="761341" cy="394547"/>
              </a:xfrm>
              <a:custGeom>
                <a:rect b="b" l="l" r="r" t="t"/>
                <a:pathLst>
                  <a:path extrusionOk="0" h="4659" w="8990">
                    <a:moveTo>
                      <a:pt x="913" y="1"/>
                    </a:moveTo>
                    <a:lnTo>
                      <a:pt x="1" y="4659"/>
                    </a:lnTo>
                    <a:lnTo>
                      <a:pt x="8990" y="4659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4"/>
              <p:cNvSpPr/>
              <p:nvPr/>
            </p:nvSpPr>
            <p:spPr>
              <a:xfrm>
                <a:off x="7305806" y="2566277"/>
                <a:ext cx="379315" cy="371513"/>
              </a:xfrm>
              <a:custGeom>
                <a:rect b="b" l="l" r="r" t="t"/>
                <a:pathLst>
                  <a:path extrusionOk="0" h="4387" w="4479">
                    <a:moveTo>
                      <a:pt x="0" y="0"/>
                    </a:moveTo>
                    <a:lnTo>
                      <a:pt x="0" y="4387"/>
                    </a:lnTo>
                    <a:lnTo>
                      <a:pt x="4478" y="4387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4"/>
              <p:cNvSpPr/>
              <p:nvPr/>
            </p:nvSpPr>
            <p:spPr>
              <a:xfrm>
                <a:off x="6992975" y="2566277"/>
                <a:ext cx="293273" cy="371513"/>
              </a:xfrm>
              <a:custGeom>
                <a:rect b="b" l="l" r="r" t="t"/>
                <a:pathLst>
                  <a:path extrusionOk="0" h="4387" w="3463">
                    <a:moveTo>
                      <a:pt x="900" y="0"/>
                    </a:moveTo>
                    <a:lnTo>
                      <a:pt x="1" y="4387"/>
                    </a:lnTo>
                    <a:lnTo>
                      <a:pt x="3462" y="4387"/>
                    </a:lnTo>
                    <a:lnTo>
                      <a:pt x="34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4"/>
              <p:cNvSpPr/>
              <p:nvPr/>
            </p:nvSpPr>
            <p:spPr>
              <a:xfrm>
                <a:off x="7305806" y="2566277"/>
                <a:ext cx="315884" cy="132617"/>
              </a:xfrm>
              <a:custGeom>
                <a:rect b="b" l="l" r="r" t="t"/>
                <a:pathLst>
                  <a:path extrusionOk="0" h="1566" w="3730">
                    <a:moveTo>
                      <a:pt x="0" y="0"/>
                    </a:moveTo>
                    <a:lnTo>
                      <a:pt x="0" y="1566"/>
                    </a:lnTo>
                    <a:lnTo>
                      <a:pt x="3730" y="1566"/>
                    </a:lnTo>
                    <a:lnTo>
                      <a:pt x="3321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4"/>
              <p:cNvSpPr/>
              <p:nvPr/>
            </p:nvSpPr>
            <p:spPr>
              <a:xfrm>
                <a:off x="7041416" y="2566277"/>
                <a:ext cx="244832" cy="132617"/>
              </a:xfrm>
              <a:custGeom>
                <a:rect b="b" l="l" r="r" t="t"/>
                <a:pathLst>
                  <a:path extrusionOk="0" h="1566" w="2891">
                    <a:moveTo>
                      <a:pt x="328" y="0"/>
                    </a:moveTo>
                    <a:lnTo>
                      <a:pt x="1" y="1566"/>
                    </a:lnTo>
                    <a:lnTo>
                      <a:pt x="2890" y="1566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4"/>
              <p:cNvSpPr/>
              <p:nvPr/>
            </p:nvSpPr>
            <p:spPr>
              <a:xfrm>
                <a:off x="6476474" y="2568478"/>
                <a:ext cx="569777" cy="369311"/>
              </a:xfrm>
              <a:custGeom>
                <a:rect b="b" l="l" r="r" t="t"/>
                <a:pathLst>
                  <a:path extrusionOk="0" h="4361" w="6728">
                    <a:moveTo>
                      <a:pt x="2900" y="0"/>
                    </a:moveTo>
                    <a:lnTo>
                      <a:pt x="0" y="4361"/>
                    </a:lnTo>
                    <a:lnTo>
                      <a:pt x="5871" y="4361"/>
                    </a:lnTo>
                    <a:lnTo>
                      <a:pt x="6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4"/>
              <p:cNvSpPr/>
              <p:nvPr/>
            </p:nvSpPr>
            <p:spPr>
              <a:xfrm>
                <a:off x="6476474" y="2568478"/>
                <a:ext cx="534039" cy="369311"/>
              </a:xfrm>
              <a:custGeom>
                <a:rect b="b" l="l" r="r" t="t"/>
                <a:pathLst>
                  <a:path extrusionOk="0" h="4361" w="6306">
                    <a:moveTo>
                      <a:pt x="5024" y="0"/>
                    </a:moveTo>
                    <a:lnTo>
                      <a:pt x="1334" y="2357"/>
                    </a:lnTo>
                    <a:lnTo>
                      <a:pt x="0" y="4361"/>
                    </a:lnTo>
                    <a:lnTo>
                      <a:pt x="259" y="4361"/>
                    </a:lnTo>
                    <a:lnTo>
                      <a:pt x="6306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4"/>
              <p:cNvSpPr/>
              <p:nvPr/>
            </p:nvSpPr>
            <p:spPr>
              <a:xfrm>
                <a:off x="6565310" y="2595070"/>
                <a:ext cx="475097" cy="342720"/>
              </a:xfrm>
              <a:custGeom>
                <a:rect b="b" l="l" r="r" t="t"/>
                <a:pathLst>
                  <a:path extrusionOk="0" h="4047" w="5610">
                    <a:moveTo>
                      <a:pt x="5610" y="0"/>
                    </a:moveTo>
                    <a:lnTo>
                      <a:pt x="1" y="4047"/>
                    </a:lnTo>
                    <a:lnTo>
                      <a:pt x="939" y="4047"/>
                    </a:lnTo>
                    <a:lnTo>
                      <a:pt x="5459" y="791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FFFFFF">
                  <a:alpha val="3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4"/>
              <p:cNvSpPr/>
              <p:nvPr/>
            </p:nvSpPr>
            <p:spPr>
              <a:xfrm>
                <a:off x="6759072" y="3098017"/>
                <a:ext cx="306823" cy="166152"/>
              </a:xfrm>
              <a:custGeom>
                <a:rect b="b" l="l" r="r" t="t"/>
                <a:pathLst>
                  <a:path extrusionOk="0" h="1962" w="3623">
                    <a:moveTo>
                      <a:pt x="1769" y="0"/>
                    </a:moveTo>
                    <a:cubicBezTo>
                      <a:pt x="788" y="0"/>
                      <a:pt x="1" y="775"/>
                      <a:pt x="1" y="1716"/>
                    </a:cubicBezTo>
                    <a:cubicBezTo>
                      <a:pt x="1" y="1798"/>
                      <a:pt x="14" y="1880"/>
                      <a:pt x="14" y="1961"/>
                    </a:cubicBezTo>
                    <a:lnTo>
                      <a:pt x="3609" y="1961"/>
                    </a:lnTo>
                    <a:cubicBezTo>
                      <a:pt x="3622" y="1880"/>
                      <a:pt x="3622" y="1798"/>
                      <a:pt x="3622" y="1716"/>
                    </a:cubicBezTo>
                    <a:cubicBezTo>
                      <a:pt x="3622" y="775"/>
                      <a:pt x="292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4"/>
              <p:cNvSpPr/>
              <p:nvPr/>
            </p:nvSpPr>
            <p:spPr>
              <a:xfrm>
                <a:off x="7582560" y="3098017"/>
                <a:ext cx="305722" cy="166152"/>
              </a:xfrm>
              <a:custGeom>
                <a:rect b="b" l="l" r="r" t="t"/>
                <a:pathLst>
                  <a:path extrusionOk="0" h="1962" w="3610">
                    <a:moveTo>
                      <a:pt x="1756" y="0"/>
                    </a:moveTo>
                    <a:cubicBezTo>
                      <a:pt x="789" y="0"/>
                      <a:pt x="1" y="775"/>
                      <a:pt x="1" y="1716"/>
                    </a:cubicBezTo>
                    <a:cubicBezTo>
                      <a:pt x="1" y="1798"/>
                      <a:pt x="1" y="1880"/>
                      <a:pt x="14" y="1961"/>
                    </a:cubicBezTo>
                    <a:lnTo>
                      <a:pt x="3596" y="1961"/>
                    </a:lnTo>
                    <a:cubicBezTo>
                      <a:pt x="3609" y="1880"/>
                      <a:pt x="3609" y="1798"/>
                      <a:pt x="3609" y="1716"/>
                    </a:cubicBezTo>
                    <a:cubicBezTo>
                      <a:pt x="3609" y="775"/>
                      <a:pt x="2913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4"/>
              <p:cNvSpPr/>
              <p:nvPr/>
            </p:nvSpPr>
            <p:spPr>
              <a:xfrm>
                <a:off x="6107243" y="3042632"/>
                <a:ext cx="124575" cy="74015"/>
              </a:xfrm>
              <a:custGeom>
                <a:rect b="b" l="l" r="r" t="t"/>
                <a:pathLst>
                  <a:path extrusionOk="0" h="874" w="1471">
                    <a:moveTo>
                      <a:pt x="0" y="0"/>
                    </a:moveTo>
                    <a:lnTo>
                      <a:pt x="0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4"/>
              <p:cNvSpPr/>
              <p:nvPr/>
            </p:nvSpPr>
            <p:spPr>
              <a:xfrm>
                <a:off x="6479777" y="3042632"/>
                <a:ext cx="124660" cy="74015"/>
              </a:xfrm>
              <a:custGeom>
                <a:rect b="b" l="l" r="r" t="t"/>
                <a:pathLst>
                  <a:path extrusionOk="0" h="874" w="1472">
                    <a:moveTo>
                      <a:pt x="1" y="0"/>
                    </a:moveTo>
                    <a:lnTo>
                      <a:pt x="1" y="873"/>
                    </a:lnTo>
                    <a:lnTo>
                      <a:pt x="1471" y="873"/>
                    </a:ln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4"/>
              <p:cNvSpPr/>
              <p:nvPr/>
            </p:nvSpPr>
            <p:spPr>
              <a:xfrm>
                <a:off x="6792269" y="3130366"/>
                <a:ext cx="233229" cy="227040"/>
              </a:xfrm>
              <a:custGeom>
                <a:rect b="b" l="l" r="r" t="t"/>
                <a:pathLst>
                  <a:path extrusionOk="0" h="2681" w="2754">
                    <a:moveTo>
                      <a:pt x="1377" y="1"/>
                    </a:moveTo>
                    <a:cubicBezTo>
                      <a:pt x="615" y="1"/>
                      <a:pt x="1" y="599"/>
                      <a:pt x="1" y="1334"/>
                    </a:cubicBezTo>
                    <a:cubicBezTo>
                      <a:pt x="1" y="2083"/>
                      <a:pt x="615" y="2681"/>
                      <a:pt x="1377" y="2681"/>
                    </a:cubicBezTo>
                    <a:lnTo>
                      <a:pt x="1665" y="2681"/>
                    </a:lnTo>
                    <a:lnTo>
                      <a:pt x="1665" y="2655"/>
                    </a:lnTo>
                    <a:cubicBezTo>
                      <a:pt x="2276" y="2534"/>
                      <a:pt x="2753" y="1988"/>
                      <a:pt x="2753" y="1334"/>
                    </a:cubicBezTo>
                    <a:cubicBezTo>
                      <a:pt x="2753" y="694"/>
                      <a:pt x="2276" y="148"/>
                      <a:pt x="1665" y="27"/>
                    </a:cubicBezTo>
                    <a:lnTo>
                      <a:pt x="1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4"/>
              <p:cNvSpPr/>
              <p:nvPr/>
            </p:nvSpPr>
            <p:spPr>
              <a:xfrm>
                <a:off x="6832749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87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87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4"/>
              <p:cNvSpPr/>
              <p:nvPr/>
            </p:nvSpPr>
            <p:spPr>
              <a:xfrm>
                <a:off x="6868402" y="3170507"/>
                <a:ext cx="128302" cy="146759"/>
              </a:xfrm>
              <a:custGeom>
                <a:rect b="b" l="l" r="r" t="t"/>
                <a:pathLst>
                  <a:path extrusionOk="0" h="1733" w="1515">
                    <a:moveTo>
                      <a:pt x="766" y="1"/>
                    </a:moveTo>
                    <a:cubicBezTo>
                      <a:pt x="344" y="1"/>
                      <a:pt x="1" y="383"/>
                      <a:pt x="1" y="860"/>
                    </a:cubicBezTo>
                    <a:cubicBezTo>
                      <a:pt x="1" y="1351"/>
                      <a:pt x="344" y="1733"/>
                      <a:pt x="766" y="1733"/>
                    </a:cubicBezTo>
                    <a:cubicBezTo>
                      <a:pt x="1174" y="1733"/>
                      <a:pt x="1514" y="1351"/>
                      <a:pt x="1514" y="860"/>
                    </a:cubicBezTo>
                    <a:cubicBezTo>
                      <a:pt x="1514" y="383"/>
                      <a:pt x="1174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4"/>
              <p:cNvSpPr/>
              <p:nvPr/>
            </p:nvSpPr>
            <p:spPr>
              <a:xfrm>
                <a:off x="6903038" y="3210902"/>
                <a:ext cx="59027" cy="65970"/>
              </a:xfrm>
              <a:custGeom>
                <a:rect b="b" l="l" r="r" t="t"/>
                <a:pathLst>
                  <a:path extrusionOk="0" h="779" w="697">
                    <a:moveTo>
                      <a:pt x="357" y="1"/>
                    </a:moveTo>
                    <a:cubicBezTo>
                      <a:pt x="164" y="1"/>
                      <a:pt x="0" y="177"/>
                      <a:pt x="0" y="383"/>
                    </a:cubicBezTo>
                    <a:cubicBezTo>
                      <a:pt x="0" y="602"/>
                      <a:pt x="164" y="779"/>
                      <a:pt x="357" y="779"/>
                    </a:cubicBezTo>
                    <a:cubicBezTo>
                      <a:pt x="533" y="779"/>
                      <a:pt x="697" y="602"/>
                      <a:pt x="697" y="383"/>
                    </a:cubicBezTo>
                    <a:cubicBezTo>
                      <a:pt x="697" y="177"/>
                      <a:pt x="533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4"/>
              <p:cNvSpPr/>
              <p:nvPr/>
            </p:nvSpPr>
            <p:spPr>
              <a:xfrm>
                <a:off x="7617197" y="3130366"/>
                <a:ext cx="232891" cy="227040"/>
              </a:xfrm>
              <a:custGeom>
                <a:rect b="b" l="l" r="r" t="t"/>
                <a:pathLst>
                  <a:path extrusionOk="0" h="2681" w="2750">
                    <a:moveTo>
                      <a:pt x="1373" y="1"/>
                    </a:moveTo>
                    <a:cubicBezTo>
                      <a:pt x="612" y="1"/>
                      <a:pt x="0" y="599"/>
                      <a:pt x="0" y="1334"/>
                    </a:cubicBezTo>
                    <a:cubicBezTo>
                      <a:pt x="0" y="2083"/>
                      <a:pt x="612" y="2681"/>
                      <a:pt x="1373" y="2681"/>
                    </a:cubicBezTo>
                    <a:lnTo>
                      <a:pt x="1648" y="2681"/>
                    </a:lnTo>
                    <a:lnTo>
                      <a:pt x="1648" y="2655"/>
                    </a:lnTo>
                    <a:cubicBezTo>
                      <a:pt x="2272" y="2534"/>
                      <a:pt x="2749" y="1988"/>
                      <a:pt x="2749" y="1334"/>
                    </a:cubicBezTo>
                    <a:cubicBezTo>
                      <a:pt x="2749" y="694"/>
                      <a:pt x="2272" y="148"/>
                      <a:pt x="1648" y="27"/>
                    </a:cubicBez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4"/>
              <p:cNvSpPr/>
              <p:nvPr/>
            </p:nvSpPr>
            <p:spPr>
              <a:xfrm>
                <a:off x="7657338" y="3130366"/>
                <a:ext cx="199608" cy="227040"/>
              </a:xfrm>
              <a:custGeom>
                <a:rect b="b" l="l" r="r" t="t"/>
                <a:pathLst>
                  <a:path extrusionOk="0" h="2681" w="2357">
                    <a:moveTo>
                      <a:pt x="1174" y="1"/>
                    </a:moveTo>
                    <a:cubicBezTo>
                      <a:pt x="533" y="1"/>
                      <a:pt x="0" y="599"/>
                      <a:pt x="0" y="1334"/>
                    </a:cubicBezTo>
                    <a:cubicBezTo>
                      <a:pt x="0" y="2083"/>
                      <a:pt x="533" y="2681"/>
                      <a:pt x="1174" y="2681"/>
                    </a:cubicBezTo>
                    <a:cubicBezTo>
                      <a:pt x="1827" y="2681"/>
                      <a:pt x="2357" y="2083"/>
                      <a:pt x="2357" y="1334"/>
                    </a:cubicBezTo>
                    <a:cubicBezTo>
                      <a:pt x="2357" y="599"/>
                      <a:pt x="1827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4"/>
              <p:cNvSpPr/>
              <p:nvPr/>
            </p:nvSpPr>
            <p:spPr>
              <a:xfrm>
                <a:off x="7693330" y="3170507"/>
                <a:ext cx="127963" cy="146759"/>
              </a:xfrm>
              <a:custGeom>
                <a:rect b="b" l="l" r="r" t="t"/>
                <a:pathLst>
                  <a:path extrusionOk="0" h="1733" w="1511">
                    <a:moveTo>
                      <a:pt x="749" y="1"/>
                    </a:moveTo>
                    <a:cubicBezTo>
                      <a:pt x="340" y="1"/>
                      <a:pt x="0" y="383"/>
                      <a:pt x="0" y="860"/>
                    </a:cubicBezTo>
                    <a:cubicBezTo>
                      <a:pt x="0" y="1351"/>
                      <a:pt x="340" y="1733"/>
                      <a:pt x="749" y="1733"/>
                    </a:cubicBezTo>
                    <a:cubicBezTo>
                      <a:pt x="1170" y="1733"/>
                      <a:pt x="1510" y="1351"/>
                      <a:pt x="1510" y="860"/>
                    </a:cubicBezTo>
                    <a:cubicBezTo>
                      <a:pt x="1510" y="383"/>
                      <a:pt x="1170" y="1"/>
                      <a:pt x="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4"/>
              <p:cNvSpPr/>
              <p:nvPr/>
            </p:nvSpPr>
            <p:spPr>
              <a:xfrm>
                <a:off x="7727882" y="3210902"/>
                <a:ext cx="58773" cy="65970"/>
              </a:xfrm>
              <a:custGeom>
                <a:rect b="b" l="l" r="r" t="t"/>
                <a:pathLst>
                  <a:path extrusionOk="0" h="779" w="694">
                    <a:moveTo>
                      <a:pt x="341" y="1"/>
                    </a:moveTo>
                    <a:cubicBezTo>
                      <a:pt x="164" y="1"/>
                      <a:pt x="1" y="177"/>
                      <a:pt x="1" y="383"/>
                    </a:cubicBezTo>
                    <a:cubicBezTo>
                      <a:pt x="1" y="602"/>
                      <a:pt x="164" y="779"/>
                      <a:pt x="341" y="779"/>
                    </a:cubicBezTo>
                    <a:cubicBezTo>
                      <a:pt x="530" y="779"/>
                      <a:pt x="694" y="602"/>
                      <a:pt x="694" y="383"/>
                    </a:cubicBezTo>
                    <a:cubicBezTo>
                      <a:pt x="694" y="177"/>
                      <a:pt x="530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4"/>
              <p:cNvSpPr/>
              <p:nvPr/>
            </p:nvSpPr>
            <p:spPr>
              <a:xfrm>
                <a:off x="6066988" y="3198202"/>
                <a:ext cx="614682" cy="77574"/>
              </a:xfrm>
              <a:custGeom>
                <a:rect b="b" l="l" r="r" t="t"/>
                <a:pathLst>
                  <a:path extrusionOk="0" h="916" w="6440">
                    <a:moveTo>
                      <a:pt x="0" y="0"/>
                    </a:moveTo>
                    <a:lnTo>
                      <a:pt x="0" y="916"/>
                    </a:lnTo>
                    <a:lnTo>
                      <a:pt x="6439" y="916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4"/>
              <p:cNvSpPr/>
              <p:nvPr/>
            </p:nvSpPr>
            <p:spPr>
              <a:xfrm>
                <a:off x="7946880" y="3215645"/>
                <a:ext cx="116615" cy="60126"/>
              </a:xfrm>
              <a:custGeom>
                <a:rect b="b" l="l" r="r" t="t"/>
                <a:pathLst>
                  <a:path extrusionOk="0" h="710" w="1377">
                    <a:moveTo>
                      <a:pt x="0" y="0"/>
                    </a:moveTo>
                    <a:lnTo>
                      <a:pt x="0" y="710"/>
                    </a:lnTo>
                    <a:lnTo>
                      <a:pt x="1376" y="710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4"/>
              <p:cNvSpPr/>
              <p:nvPr/>
            </p:nvSpPr>
            <p:spPr>
              <a:xfrm>
                <a:off x="7918087" y="3002237"/>
                <a:ext cx="91124" cy="96964"/>
              </a:xfrm>
              <a:custGeom>
                <a:rect b="b" l="l" r="r" t="t"/>
                <a:pathLst>
                  <a:path extrusionOk="0" h="1145" w="1076">
                    <a:moveTo>
                      <a:pt x="0" y="0"/>
                    </a:moveTo>
                    <a:lnTo>
                      <a:pt x="0" y="696"/>
                    </a:lnTo>
                    <a:lnTo>
                      <a:pt x="1076" y="114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4"/>
              <p:cNvSpPr/>
              <p:nvPr/>
            </p:nvSpPr>
            <p:spPr>
              <a:xfrm>
                <a:off x="6245620" y="3210902"/>
                <a:ext cx="226200" cy="52166"/>
              </a:xfrm>
              <a:custGeom>
                <a:rect b="b" l="l" r="r" t="t"/>
                <a:pathLst>
                  <a:path extrusionOk="0" h="616" w="2671">
                    <a:moveTo>
                      <a:pt x="0" y="1"/>
                    </a:moveTo>
                    <a:lnTo>
                      <a:pt x="0" y="615"/>
                    </a:lnTo>
                    <a:lnTo>
                      <a:pt x="2671" y="615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4"/>
              <p:cNvSpPr/>
              <p:nvPr/>
            </p:nvSpPr>
            <p:spPr>
              <a:xfrm>
                <a:off x="6282097" y="3093357"/>
                <a:ext cx="132750" cy="74106"/>
              </a:xfrm>
              <a:custGeom>
                <a:rect b="b" l="l" r="r" t="t"/>
                <a:pathLst>
                  <a:path extrusionOk="0" h="1309" w="2345">
                    <a:moveTo>
                      <a:pt x="1" y="1"/>
                    </a:moveTo>
                    <a:lnTo>
                      <a:pt x="1" y="1308"/>
                    </a:lnTo>
                    <a:lnTo>
                      <a:pt x="2344" y="1308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4"/>
              <p:cNvSpPr/>
              <p:nvPr/>
            </p:nvSpPr>
            <p:spPr>
              <a:xfrm>
                <a:off x="7188177" y="2958455"/>
                <a:ext cx="78421" cy="33620"/>
              </a:xfrm>
              <a:custGeom>
                <a:rect b="b" l="l" r="r" t="t"/>
                <a:pathLst>
                  <a:path extrusionOk="0" h="397" w="926">
                    <a:moveTo>
                      <a:pt x="461" y="1"/>
                    </a:moveTo>
                    <a:cubicBezTo>
                      <a:pt x="203" y="1"/>
                      <a:pt x="0" y="96"/>
                      <a:pt x="0" y="190"/>
                    </a:cubicBezTo>
                    <a:cubicBezTo>
                      <a:pt x="0" y="298"/>
                      <a:pt x="203" y="396"/>
                      <a:pt x="461" y="396"/>
                    </a:cubicBezTo>
                    <a:cubicBezTo>
                      <a:pt x="719" y="396"/>
                      <a:pt x="925" y="298"/>
                      <a:pt x="925" y="190"/>
                    </a:cubicBezTo>
                    <a:cubicBezTo>
                      <a:pt x="925" y="96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4"/>
              <p:cNvSpPr/>
              <p:nvPr/>
            </p:nvSpPr>
            <p:spPr>
              <a:xfrm>
                <a:off x="7567401" y="2958455"/>
                <a:ext cx="77574" cy="33620"/>
              </a:xfrm>
              <a:custGeom>
                <a:rect b="b" l="l" r="r" t="t"/>
                <a:pathLst>
                  <a:path extrusionOk="0" h="397" w="916">
                    <a:moveTo>
                      <a:pt x="451" y="1"/>
                    </a:moveTo>
                    <a:cubicBezTo>
                      <a:pt x="206" y="1"/>
                      <a:pt x="0" y="96"/>
                      <a:pt x="0" y="190"/>
                    </a:cubicBezTo>
                    <a:cubicBezTo>
                      <a:pt x="0" y="298"/>
                      <a:pt x="206" y="396"/>
                      <a:pt x="451" y="396"/>
                    </a:cubicBezTo>
                    <a:cubicBezTo>
                      <a:pt x="709" y="396"/>
                      <a:pt x="915" y="298"/>
                      <a:pt x="915" y="190"/>
                    </a:cubicBezTo>
                    <a:cubicBezTo>
                      <a:pt x="915" y="96"/>
                      <a:pt x="709" y="1"/>
                      <a:pt x="4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4"/>
              <p:cNvSpPr/>
              <p:nvPr/>
            </p:nvSpPr>
            <p:spPr>
              <a:xfrm>
                <a:off x="6822502" y="2860304"/>
                <a:ext cx="52930" cy="72829"/>
              </a:xfrm>
              <a:custGeom>
                <a:rect b="b" l="l" r="r" t="t"/>
                <a:pathLst>
                  <a:path extrusionOk="0" h="860" w="625">
                    <a:moveTo>
                      <a:pt x="73" y="1"/>
                    </a:moveTo>
                    <a:cubicBezTo>
                      <a:pt x="61" y="1"/>
                      <a:pt x="50" y="5"/>
                      <a:pt x="39" y="16"/>
                    </a:cubicBezTo>
                    <a:cubicBezTo>
                      <a:pt x="0" y="29"/>
                      <a:pt x="0" y="68"/>
                      <a:pt x="13" y="111"/>
                    </a:cubicBezTo>
                    <a:lnTo>
                      <a:pt x="477" y="859"/>
                    </a:lnTo>
                    <a:lnTo>
                      <a:pt x="624" y="859"/>
                    </a:lnTo>
                    <a:lnTo>
                      <a:pt x="624" y="833"/>
                    </a:lnTo>
                    <a:lnTo>
                      <a:pt x="134" y="42"/>
                    </a:lnTo>
                    <a:cubicBezTo>
                      <a:pt x="117" y="17"/>
                      <a:pt x="9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4"/>
              <p:cNvSpPr/>
              <p:nvPr/>
            </p:nvSpPr>
            <p:spPr>
              <a:xfrm>
                <a:off x="6843250" y="2928307"/>
                <a:ext cx="47425" cy="9485"/>
              </a:xfrm>
              <a:custGeom>
                <a:rect b="b" l="l" r="r" t="t"/>
                <a:pathLst>
                  <a:path extrusionOk="0" h="112" w="560">
                    <a:moveTo>
                      <a:pt x="0" y="0"/>
                    </a:moveTo>
                    <a:lnTo>
                      <a:pt x="0" y="112"/>
                    </a:lnTo>
                    <a:lnTo>
                      <a:pt x="559" y="11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4"/>
              <p:cNvSpPr/>
              <p:nvPr/>
            </p:nvSpPr>
            <p:spPr>
              <a:xfrm>
                <a:off x="6551506" y="2860304"/>
                <a:ext cx="54031" cy="72829"/>
              </a:xfrm>
              <a:custGeom>
                <a:rect b="b" l="l" r="r" t="t"/>
                <a:pathLst>
                  <a:path extrusionOk="0" h="860" w="638">
                    <a:moveTo>
                      <a:pt x="556" y="1"/>
                    </a:moveTo>
                    <a:cubicBezTo>
                      <a:pt x="531" y="1"/>
                      <a:pt x="512" y="17"/>
                      <a:pt x="504" y="42"/>
                    </a:cubicBezTo>
                    <a:lnTo>
                      <a:pt x="13" y="833"/>
                    </a:lnTo>
                    <a:cubicBezTo>
                      <a:pt x="13" y="833"/>
                      <a:pt x="13" y="846"/>
                      <a:pt x="0" y="859"/>
                    </a:cubicBezTo>
                    <a:lnTo>
                      <a:pt x="164" y="859"/>
                    </a:lnTo>
                    <a:lnTo>
                      <a:pt x="624" y="111"/>
                    </a:lnTo>
                    <a:cubicBezTo>
                      <a:pt x="638" y="68"/>
                      <a:pt x="624" y="29"/>
                      <a:pt x="598" y="16"/>
                    </a:cubicBezTo>
                    <a:cubicBezTo>
                      <a:pt x="583" y="5"/>
                      <a:pt x="569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4"/>
              <p:cNvSpPr/>
              <p:nvPr/>
            </p:nvSpPr>
            <p:spPr>
              <a:xfrm>
                <a:off x="6536263" y="2928307"/>
                <a:ext cx="48526" cy="9485"/>
              </a:xfrm>
              <a:custGeom>
                <a:rect b="b" l="l" r="r" t="t"/>
                <a:pathLst>
                  <a:path extrusionOk="0" h="112" w="573">
                    <a:moveTo>
                      <a:pt x="0" y="0"/>
                    </a:moveTo>
                    <a:lnTo>
                      <a:pt x="0" y="112"/>
                    </a:lnTo>
                    <a:lnTo>
                      <a:pt x="572" y="11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473A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18" name="Google Shape;2618;p4"/>
              <p:cNvGrpSpPr/>
              <p:nvPr/>
            </p:nvGrpSpPr>
            <p:grpSpPr>
              <a:xfrm>
                <a:off x="4284955" y="2590958"/>
                <a:ext cx="1837410" cy="766432"/>
                <a:chOff x="3445543" y="2610469"/>
                <a:chExt cx="5339754" cy="2227354"/>
              </a:xfrm>
            </p:grpSpPr>
            <p:sp>
              <p:nvSpPr>
                <p:cNvPr id="2619" name="Google Shape;2619;p4"/>
                <p:cNvSpPr/>
                <p:nvPr/>
              </p:nvSpPr>
              <p:spPr>
                <a:xfrm>
                  <a:off x="528790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8" y="124"/>
                        <a:pt x="1" y="533"/>
                        <a:pt x="1" y="1036"/>
                      </a:cubicBezTo>
                      <a:cubicBezTo>
                        <a:pt x="1" y="1540"/>
                        <a:pt x="328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8" y="2069"/>
                        <a:pt x="1936" y="1608"/>
                        <a:pt x="1936" y="1036"/>
                      </a:cubicBezTo>
                      <a:cubicBezTo>
                        <a:pt x="1936" y="464"/>
                        <a:pt x="1498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0" name="Google Shape;2620;p4"/>
                <p:cNvSpPr/>
                <p:nvPr/>
              </p:nvSpPr>
              <p:spPr>
                <a:xfrm>
                  <a:off x="5266056" y="4172603"/>
                  <a:ext cx="534747" cy="665220"/>
                </a:xfrm>
                <a:custGeom>
                  <a:rect b="b" l="l" r="r" t="t"/>
                  <a:pathLst>
                    <a:path extrusionOk="0" h="2070" w="1664">
                      <a:moveTo>
                        <a:pt x="830" y="0"/>
                      </a:moveTo>
                      <a:cubicBezTo>
                        <a:pt x="370" y="0"/>
                        <a:pt x="0" y="464"/>
                        <a:pt x="0" y="1036"/>
                      </a:cubicBezTo>
                      <a:cubicBezTo>
                        <a:pt x="0" y="1608"/>
                        <a:pt x="370" y="2069"/>
                        <a:pt x="830" y="2069"/>
                      </a:cubicBezTo>
                      <a:cubicBezTo>
                        <a:pt x="1295" y="2069"/>
                        <a:pt x="1664" y="1608"/>
                        <a:pt x="1664" y="1036"/>
                      </a:cubicBezTo>
                      <a:cubicBezTo>
                        <a:pt x="1664" y="464"/>
                        <a:pt x="1295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1" name="Google Shape;2621;p4"/>
                <p:cNvSpPr/>
                <p:nvPr/>
              </p:nvSpPr>
              <p:spPr>
                <a:xfrm>
                  <a:off x="7839519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501" y="2069"/>
                        <a:pt x="1935" y="1608"/>
                        <a:pt x="1935" y="1036"/>
                      </a:cubicBezTo>
                      <a:cubicBezTo>
                        <a:pt x="1935" y="464"/>
                        <a:pt x="1501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2" name="Google Shape;2622;p4"/>
                <p:cNvSpPr/>
                <p:nvPr/>
              </p:nvSpPr>
              <p:spPr>
                <a:xfrm>
                  <a:off x="7822487" y="4172603"/>
                  <a:ext cx="529927" cy="665220"/>
                </a:xfrm>
                <a:custGeom>
                  <a:rect b="b" l="l" r="r" t="t"/>
                  <a:pathLst>
                    <a:path extrusionOk="0" h="2070" w="1649">
                      <a:moveTo>
                        <a:pt x="831" y="0"/>
                      </a:moveTo>
                      <a:cubicBezTo>
                        <a:pt x="367" y="0"/>
                        <a:pt x="1" y="464"/>
                        <a:pt x="1" y="1036"/>
                      </a:cubicBezTo>
                      <a:cubicBezTo>
                        <a:pt x="1" y="1608"/>
                        <a:pt x="367" y="2069"/>
                        <a:pt x="831" y="2069"/>
                      </a:cubicBezTo>
                      <a:cubicBezTo>
                        <a:pt x="1279" y="2069"/>
                        <a:pt x="1648" y="1608"/>
                        <a:pt x="1648" y="1036"/>
                      </a:cubicBezTo>
                      <a:cubicBezTo>
                        <a:pt x="1648" y="464"/>
                        <a:pt x="1279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3" name="Google Shape;2623;p4"/>
                <p:cNvSpPr/>
                <p:nvPr/>
              </p:nvSpPr>
              <p:spPr>
                <a:xfrm>
                  <a:off x="5025356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8228" y="1"/>
                      </a:moveTo>
                      <a:lnTo>
                        <a:pt x="328" y="30"/>
                      </a:ln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4" name="Google Shape;2624;p4"/>
                <p:cNvSpPr/>
                <p:nvPr/>
              </p:nvSpPr>
              <p:spPr>
                <a:xfrm>
                  <a:off x="5025356" y="4374096"/>
                  <a:ext cx="3759941" cy="148469"/>
                </a:xfrm>
                <a:custGeom>
                  <a:rect b="b" l="l" r="r" t="t"/>
                  <a:pathLst>
                    <a:path extrusionOk="0" h="462" w="11700">
                      <a:moveTo>
                        <a:pt x="56" y="1"/>
                      </a:moveTo>
                      <a:lnTo>
                        <a:pt x="1" y="462"/>
                      </a:lnTo>
                      <a:lnTo>
                        <a:pt x="11699" y="462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5" name="Google Shape;2625;p4"/>
                <p:cNvSpPr/>
                <p:nvPr/>
              </p:nvSpPr>
              <p:spPr>
                <a:xfrm>
                  <a:off x="5287909" y="2610469"/>
                  <a:ext cx="2381617" cy="1129589"/>
                </a:xfrm>
                <a:custGeom>
                  <a:rect b="b" l="l" r="r" t="t"/>
                  <a:pathLst>
                    <a:path extrusionOk="0" h="3515" w="7411">
                      <a:moveTo>
                        <a:pt x="926" y="1"/>
                      </a:moveTo>
                      <a:lnTo>
                        <a:pt x="1" y="3514"/>
                      </a:lnTo>
                      <a:lnTo>
                        <a:pt x="7411" y="3485"/>
                      </a:lnTo>
                      <a:lnTo>
                        <a:pt x="440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6" name="Google Shape;2626;p4"/>
                <p:cNvSpPr/>
                <p:nvPr/>
              </p:nvSpPr>
              <p:spPr>
                <a:xfrm>
                  <a:off x="3520099" y="3730089"/>
                  <a:ext cx="3759941" cy="792480"/>
                </a:xfrm>
                <a:custGeom>
                  <a:rect b="b" l="l" r="r" t="t"/>
                  <a:pathLst>
                    <a:path extrusionOk="0" h="2466" w="11700">
                      <a:moveTo>
                        <a:pt x="328" y="1"/>
                      </a:moveTo>
                      <a:lnTo>
                        <a:pt x="1" y="2466"/>
                      </a:lnTo>
                      <a:lnTo>
                        <a:pt x="11699" y="2466"/>
                      </a:lnTo>
                      <a:lnTo>
                        <a:pt x="11699" y="995"/>
                      </a:lnTo>
                      <a:lnTo>
                        <a:pt x="82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7" name="Google Shape;2627;p4"/>
                <p:cNvSpPr/>
                <p:nvPr/>
              </p:nvSpPr>
              <p:spPr>
                <a:xfrm>
                  <a:off x="3520099" y="4163926"/>
                  <a:ext cx="3759941" cy="358641"/>
                </a:xfrm>
                <a:custGeom>
                  <a:rect b="b" l="l" r="r" t="t"/>
                  <a:pathLst>
                    <a:path extrusionOk="0" h="1116" w="11700">
                      <a:moveTo>
                        <a:pt x="151" y="1"/>
                      </a:moveTo>
                      <a:lnTo>
                        <a:pt x="1" y="1116"/>
                      </a:lnTo>
                      <a:lnTo>
                        <a:pt x="11699" y="1116"/>
                      </a:lnTo>
                      <a:lnTo>
                        <a:pt x="116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8" name="Google Shape;2628;p4"/>
                <p:cNvSpPr/>
                <p:nvPr/>
              </p:nvSpPr>
              <p:spPr>
                <a:xfrm>
                  <a:off x="3843710" y="2610469"/>
                  <a:ext cx="2319595" cy="1186149"/>
                </a:xfrm>
                <a:custGeom>
                  <a:rect b="b" l="l" r="r" t="t"/>
                  <a:pathLst>
                    <a:path extrusionOk="0" h="3691" w="7218">
                      <a:moveTo>
                        <a:pt x="1703" y="1"/>
                      </a:moveTo>
                      <a:lnTo>
                        <a:pt x="0" y="3691"/>
                      </a:lnTo>
                      <a:lnTo>
                        <a:pt x="0" y="3691"/>
                      </a:lnTo>
                      <a:lnTo>
                        <a:pt x="7218" y="3485"/>
                      </a:lnTo>
                      <a:lnTo>
                        <a:pt x="54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9" name="Google Shape;2629;p4"/>
                <p:cNvSpPr/>
                <p:nvPr/>
              </p:nvSpPr>
              <p:spPr>
                <a:xfrm>
                  <a:off x="4009533" y="2679883"/>
                  <a:ext cx="1182293" cy="1060175"/>
                </a:xfrm>
                <a:custGeom>
                  <a:rect b="b" l="l" r="r" t="t"/>
                  <a:pathLst>
                    <a:path extrusionOk="0" h="3299" w="3679">
                      <a:moveTo>
                        <a:pt x="1488" y="0"/>
                      </a:moveTo>
                      <a:lnTo>
                        <a:pt x="1" y="3298"/>
                      </a:lnTo>
                      <a:lnTo>
                        <a:pt x="3489" y="3298"/>
                      </a:ln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0" name="Google Shape;2630;p4"/>
                <p:cNvSpPr/>
                <p:nvPr/>
              </p:nvSpPr>
              <p:spPr>
                <a:xfrm>
                  <a:off x="5243882" y="2679883"/>
                  <a:ext cx="814333" cy="1060175"/>
                </a:xfrm>
                <a:custGeom>
                  <a:rect b="b" l="l" r="r" t="t"/>
                  <a:pathLst>
                    <a:path extrusionOk="0" h="3299" w="2534">
                      <a:moveTo>
                        <a:pt x="193" y="0"/>
                      </a:moveTo>
                      <a:lnTo>
                        <a:pt x="1" y="3298"/>
                      </a:lnTo>
                      <a:lnTo>
                        <a:pt x="2534" y="3298"/>
                      </a:lnTo>
                      <a:lnTo>
                        <a:pt x="8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1" name="Google Shape;2631;p4"/>
                <p:cNvSpPr/>
                <p:nvPr/>
              </p:nvSpPr>
              <p:spPr>
                <a:xfrm>
                  <a:off x="4298437" y="2679883"/>
                  <a:ext cx="893388" cy="424520"/>
                </a:xfrm>
                <a:custGeom>
                  <a:rect b="b" l="l" r="r" t="t"/>
                  <a:pathLst>
                    <a:path extrusionOk="0" h="1321" w="2780">
                      <a:moveTo>
                        <a:pt x="589" y="0"/>
                      </a:moveTo>
                      <a:lnTo>
                        <a:pt x="1" y="1321"/>
                      </a:lnTo>
                      <a:lnTo>
                        <a:pt x="2697" y="132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2" name="Google Shape;2632;p4"/>
                <p:cNvSpPr/>
                <p:nvPr/>
              </p:nvSpPr>
              <p:spPr>
                <a:xfrm>
                  <a:off x="5279553" y="2679883"/>
                  <a:ext cx="459548" cy="424520"/>
                </a:xfrm>
                <a:custGeom>
                  <a:rect b="b" l="l" r="r" t="t"/>
                  <a:pathLst>
                    <a:path extrusionOk="0" h="1321" w="1430">
                      <a:moveTo>
                        <a:pt x="82" y="0"/>
                      </a:moveTo>
                      <a:lnTo>
                        <a:pt x="1" y="1321"/>
                      </a:lnTo>
                      <a:lnTo>
                        <a:pt x="1429" y="1321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3" name="Google Shape;2633;p4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1674" y="3240"/>
                      </a:ln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4" name="Google Shape;2634;p4"/>
                <p:cNvSpPr/>
                <p:nvPr/>
              </p:nvSpPr>
              <p:spPr>
                <a:xfrm>
                  <a:off x="5905566" y="2689202"/>
                  <a:ext cx="669398" cy="323933"/>
                </a:xfrm>
                <a:custGeom>
                  <a:rect b="b" l="l" r="r" t="t"/>
                  <a:pathLst>
                    <a:path extrusionOk="0" h="1008" w="2083">
                      <a:moveTo>
                        <a:pt x="1" y="1"/>
                      </a:moveTo>
                      <a:cubicBezTo>
                        <a:pt x="96" y="203"/>
                        <a:pt x="491" y="354"/>
                        <a:pt x="952" y="367"/>
                      </a:cubicBezTo>
                      <a:lnTo>
                        <a:pt x="952" y="612"/>
                      </a:lnTo>
                      <a:lnTo>
                        <a:pt x="599" y="612"/>
                      </a:lnTo>
                      <a:cubicBezTo>
                        <a:pt x="491" y="612"/>
                        <a:pt x="409" y="694"/>
                        <a:pt x="409" y="789"/>
                      </a:cubicBezTo>
                      <a:lnTo>
                        <a:pt x="409" y="831"/>
                      </a:lnTo>
                      <a:cubicBezTo>
                        <a:pt x="409" y="926"/>
                        <a:pt x="491" y="1008"/>
                        <a:pt x="599" y="1008"/>
                      </a:cubicBezTo>
                      <a:lnTo>
                        <a:pt x="1485" y="1008"/>
                      </a:lnTo>
                      <a:cubicBezTo>
                        <a:pt x="1593" y="1008"/>
                        <a:pt x="1674" y="926"/>
                        <a:pt x="1674" y="831"/>
                      </a:cubicBezTo>
                      <a:lnTo>
                        <a:pt x="1674" y="789"/>
                      </a:lnTo>
                      <a:cubicBezTo>
                        <a:pt x="1674" y="694"/>
                        <a:pt x="1593" y="612"/>
                        <a:pt x="1485" y="612"/>
                      </a:cubicBezTo>
                      <a:lnTo>
                        <a:pt x="1115" y="612"/>
                      </a:lnTo>
                      <a:lnTo>
                        <a:pt x="1115" y="367"/>
                      </a:lnTo>
                      <a:cubicBezTo>
                        <a:pt x="1593" y="354"/>
                        <a:pt x="1988" y="203"/>
                        <a:pt x="20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5" name="Google Shape;2635;p4"/>
                <p:cNvSpPr/>
                <p:nvPr/>
              </p:nvSpPr>
              <p:spPr>
                <a:xfrm>
                  <a:off x="7095889" y="3461432"/>
                  <a:ext cx="275408" cy="268980"/>
                </a:xfrm>
                <a:custGeom>
                  <a:rect b="b" l="l" r="r" t="t"/>
                  <a:pathLst>
                    <a:path extrusionOk="0" h="837" w="857">
                      <a:moveTo>
                        <a:pt x="59" y="0"/>
                      </a:moveTo>
                      <a:cubicBezTo>
                        <a:pt x="43" y="0"/>
                        <a:pt x="26" y="7"/>
                        <a:pt x="13" y="20"/>
                      </a:cubicBezTo>
                      <a:cubicBezTo>
                        <a:pt x="0" y="33"/>
                        <a:pt x="0" y="75"/>
                        <a:pt x="13" y="102"/>
                      </a:cubicBezTo>
                      <a:lnTo>
                        <a:pt x="762" y="824"/>
                      </a:lnTo>
                      <a:cubicBezTo>
                        <a:pt x="762" y="824"/>
                        <a:pt x="791" y="837"/>
                        <a:pt x="804" y="837"/>
                      </a:cubicBezTo>
                      <a:cubicBezTo>
                        <a:pt x="817" y="837"/>
                        <a:pt x="830" y="824"/>
                        <a:pt x="843" y="811"/>
                      </a:cubicBezTo>
                      <a:cubicBezTo>
                        <a:pt x="856" y="798"/>
                        <a:pt x="856" y="755"/>
                        <a:pt x="830" y="742"/>
                      </a:cubicBezTo>
                      <a:lnTo>
                        <a:pt x="95" y="20"/>
                      </a:lnTo>
                      <a:cubicBezTo>
                        <a:pt x="88" y="7"/>
                        <a:pt x="74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6" name="Google Shape;2636;p4"/>
                <p:cNvSpPr/>
                <p:nvPr/>
              </p:nvSpPr>
              <p:spPr>
                <a:xfrm>
                  <a:off x="6368969" y="3445685"/>
                  <a:ext cx="56881" cy="280549"/>
                </a:xfrm>
                <a:custGeom>
                  <a:rect b="b" l="l" r="r" t="t"/>
                  <a:pathLst>
                    <a:path extrusionOk="0" h="873" w="177">
                      <a:moveTo>
                        <a:pt x="56" y="0"/>
                      </a:moveTo>
                      <a:cubicBezTo>
                        <a:pt x="30" y="0"/>
                        <a:pt x="0" y="30"/>
                        <a:pt x="0" y="69"/>
                      </a:cubicBezTo>
                      <a:lnTo>
                        <a:pt x="56" y="834"/>
                      </a:lnTo>
                      <a:cubicBezTo>
                        <a:pt x="56" y="860"/>
                        <a:pt x="82" y="873"/>
                        <a:pt x="111" y="873"/>
                      </a:cubicBezTo>
                      <a:lnTo>
                        <a:pt x="124" y="873"/>
                      </a:lnTo>
                      <a:cubicBezTo>
                        <a:pt x="151" y="873"/>
                        <a:pt x="177" y="847"/>
                        <a:pt x="164" y="817"/>
                      </a:cubicBezTo>
                      <a:lnTo>
                        <a:pt x="124" y="56"/>
                      </a:lnTo>
                      <a:cubicBezTo>
                        <a:pt x="124" y="30"/>
                        <a:pt x="9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7" name="Google Shape;2637;p4"/>
                <p:cNvSpPr/>
                <p:nvPr/>
              </p:nvSpPr>
              <p:spPr>
                <a:xfrm>
                  <a:off x="7271031" y="3704059"/>
                  <a:ext cx="148469" cy="26352"/>
                </a:xfrm>
                <a:custGeom>
                  <a:rect b="b" l="l" r="r" t="t"/>
                  <a:pathLst>
                    <a:path extrusionOk="0" h="82" w="462">
                      <a:moveTo>
                        <a:pt x="1" y="0"/>
                      </a:moveTo>
                      <a:lnTo>
                        <a:pt x="1" y="82"/>
                      </a:lnTo>
                      <a:lnTo>
                        <a:pt x="462" y="8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8" name="Google Shape;2638;p4"/>
                <p:cNvSpPr/>
                <p:nvPr/>
              </p:nvSpPr>
              <p:spPr>
                <a:xfrm>
                  <a:off x="6338439" y="3704059"/>
                  <a:ext cx="149434" cy="26352"/>
                </a:xfrm>
                <a:custGeom>
                  <a:rect b="b" l="l" r="r" t="t"/>
                  <a:pathLst>
                    <a:path extrusionOk="0" h="82" w="465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465" y="82"/>
                      </a:lnTo>
                      <a:lnTo>
                        <a:pt x="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9" name="Google Shape;2639;p4"/>
                <p:cNvSpPr/>
                <p:nvPr/>
              </p:nvSpPr>
              <p:spPr>
                <a:xfrm>
                  <a:off x="5625338" y="2689202"/>
                  <a:ext cx="2044187" cy="1041215"/>
                </a:xfrm>
                <a:custGeom>
                  <a:rect b="b" l="l" r="r" t="t"/>
                  <a:pathLst>
                    <a:path extrusionOk="0" h="3240" w="6361">
                      <a:moveTo>
                        <a:pt x="0" y="1"/>
                      </a:moveTo>
                      <a:lnTo>
                        <a:pt x="6361" y="3240"/>
                      </a:lnTo>
                      <a:lnTo>
                        <a:pt x="3553" y="1"/>
                      </a:lnTo>
                      <a:close/>
                    </a:path>
                  </a:pathLst>
                </a:custGeom>
                <a:solidFill>
                  <a:srgbClr val="FFFFFF">
                    <a:alpha val="3254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0" name="Google Shape;2640;p4"/>
                <p:cNvSpPr/>
                <p:nvPr/>
              </p:nvSpPr>
              <p:spPr>
                <a:xfrm>
                  <a:off x="8408650" y="4049522"/>
                  <a:ext cx="376637" cy="223990"/>
                </a:xfrm>
                <a:custGeom>
                  <a:rect b="b" l="l" r="r" t="t"/>
                  <a:pathLst>
                    <a:path extrusionOk="0" h="697" w="1172">
                      <a:moveTo>
                        <a:pt x="1" y="1"/>
                      </a:moveTo>
                      <a:lnTo>
                        <a:pt x="1" y="697"/>
                      </a:lnTo>
                      <a:lnTo>
                        <a:pt x="1171" y="697"/>
                      </a:lnTo>
                      <a:lnTo>
                        <a:pt x="11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1" name="Google Shape;2641;p4"/>
                <p:cNvSpPr/>
                <p:nvPr/>
              </p:nvSpPr>
              <p:spPr>
                <a:xfrm>
                  <a:off x="7279707" y="4049522"/>
                  <a:ext cx="376315" cy="223990"/>
                </a:xfrm>
                <a:custGeom>
                  <a:rect b="b" l="l" r="r" t="t"/>
                  <a:pathLst>
                    <a:path extrusionOk="0" h="697" w="1171">
                      <a:moveTo>
                        <a:pt x="0" y="1"/>
                      </a:moveTo>
                      <a:lnTo>
                        <a:pt x="0" y="697"/>
                      </a:lnTo>
                      <a:lnTo>
                        <a:pt x="1170" y="697"/>
                      </a:lnTo>
                      <a:lnTo>
                        <a:pt x="11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2" name="Google Shape;2642;p4"/>
                <p:cNvSpPr/>
                <p:nvPr/>
              </p:nvSpPr>
              <p:spPr>
                <a:xfrm>
                  <a:off x="3445543" y="4408803"/>
                  <a:ext cx="275729" cy="149434"/>
                </a:xfrm>
                <a:custGeom>
                  <a:rect b="b" l="l" r="r" t="t"/>
                  <a:pathLst>
                    <a:path extrusionOk="0" h="465" w="858">
                      <a:moveTo>
                        <a:pt x="1" y="1"/>
                      </a:moveTo>
                      <a:lnTo>
                        <a:pt x="1" y="465"/>
                      </a:lnTo>
                      <a:lnTo>
                        <a:pt x="857" y="465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3" name="Google Shape;2643;p4"/>
                <p:cNvSpPr/>
                <p:nvPr/>
              </p:nvSpPr>
              <p:spPr>
                <a:xfrm>
                  <a:off x="6150443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62" y="0"/>
                      </a:moveTo>
                      <a:lnTo>
                        <a:pt x="762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62" y="2056"/>
                      </a:cubicBezTo>
                      <a:lnTo>
                        <a:pt x="762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4" name="Google Shape;2644;p4"/>
                <p:cNvSpPr/>
                <p:nvPr/>
              </p:nvSpPr>
              <p:spPr>
                <a:xfrm>
                  <a:off x="6128269" y="4172603"/>
                  <a:ext cx="534104" cy="665220"/>
                </a:xfrm>
                <a:custGeom>
                  <a:rect b="b" l="l" r="r" t="t"/>
                  <a:pathLst>
                    <a:path extrusionOk="0" h="2070" w="1662">
                      <a:moveTo>
                        <a:pt x="831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1" y="2069"/>
                      </a:cubicBezTo>
                      <a:cubicBezTo>
                        <a:pt x="1295" y="2069"/>
                        <a:pt x="1661" y="1608"/>
                        <a:pt x="1661" y="1036"/>
                      </a:cubicBezTo>
                      <a:cubicBezTo>
                        <a:pt x="1661" y="464"/>
                        <a:pt x="129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5" name="Google Shape;2645;p4"/>
                <p:cNvSpPr/>
                <p:nvPr/>
              </p:nvSpPr>
              <p:spPr>
                <a:xfrm>
                  <a:off x="6224999" y="4291185"/>
                  <a:ext cx="341608" cy="429019"/>
                </a:xfrm>
                <a:custGeom>
                  <a:rect b="b" l="l" r="r" t="t"/>
                  <a:pathLst>
                    <a:path extrusionOk="0" h="1335" w="1063">
                      <a:moveTo>
                        <a:pt x="530" y="0"/>
                      </a:moveTo>
                      <a:cubicBezTo>
                        <a:pt x="232" y="0"/>
                        <a:pt x="0" y="298"/>
                        <a:pt x="0" y="667"/>
                      </a:cubicBezTo>
                      <a:cubicBezTo>
                        <a:pt x="0" y="1033"/>
                        <a:pt x="232" y="1334"/>
                        <a:pt x="530" y="1334"/>
                      </a:cubicBezTo>
                      <a:cubicBezTo>
                        <a:pt x="831" y="1334"/>
                        <a:pt x="1063" y="1033"/>
                        <a:pt x="1063" y="667"/>
                      </a:cubicBezTo>
                      <a:cubicBezTo>
                        <a:pt x="1063" y="298"/>
                        <a:pt x="831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6" name="Google Shape;2646;p4"/>
                <p:cNvSpPr/>
                <p:nvPr/>
              </p:nvSpPr>
              <p:spPr>
                <a:xfrm>
                  <a:off x="6316266" y="4408803"/>
                  <a:ext cx="158110" cy="192496"/>
                </a:xfrm>
                <a:custGeom>
                  <a:rect b="b" l="l" r="r" t="t"/>
                  <a:pathLst>
                    <a:path extrusionOk="0" h="599" w="492">
                      <a:moveTo>
                        <a:pt x="246" y="1"/>
                      </a:moveTo>
                      <a:cubicBezTo>
                        <a:pt x="112" y="1"/>
                        <a:pt x="1" y="138"/>
                        <a:pt x="1" y="301"/>
                      </a:cubicBezTo>
                      <a:cubicBezTo>
                        <a:pt x="1" y="465"/>
                        <a:pt x="112" y="599"/>
                        <a:pt x="246" y="599"/>
                      </a:cubicBezTo>
                      <a:cubicBezTo>
                        <a:pt x="383" y="599"/>
                        <a:pt x="491" y="465"/>
                        <a:pt x="491" y="301"/>
                      </a:cubicBezTo>
                      <a:cubicBezTo>
                        <a:pt x="491" y="138"/>
                        <a:pt x="383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7" name="Google Shape;2647;p4"/>
                <p:cNvSpPr/>
                <p:nvPr/>
              </p:nvSpPr>
              <p:spPr>
                <a:xfrm>
                  <a:off x="3948795" y="4172603"/>
                  <a:ext cx="622158" cy="665220"/>
                </a:xfrm>
                <a:custGeom>
                  <a:rect b="b" l="l" r="r" t="t"/>
                  <a:pathLst>
                    <a:path extrusionOk="0" h="2070" w="1936">
                      <a:moveTo>
                        <a:pt x="778" y="0"/>
                      </a:moveTo>
                      <a:lnTo>
                        <a:pt x="778" y="26"/>
                      </a:lnTo>
                      <a:cubicBezTo>
                        <a:pt x="327" y="124"/>
                        <a:pt x="0" y="533"/>
                        <a:pt x="0" y="1036"/>
                      </a:cubicBezTo>
                      <a:cubicBezTo>
                        <a:pt x="0" y="1540"/>
                        <a:pt x="327" y="1961"/>
                        <a:pt x="778" y="2056"/>
                      </a:cubicBezTo>
                      <a:lnTo>
                        <a:pt x="778" y="2069"/>
                      </a:lnTo>
                      <a:lnTo>
                        <a:pt x="968" y="2069"/>
                      </a:lnTo>
                      <a:cubicBezTo>
                        <a:pt x="1497" y="2069"/>
                        <a:pt x="1935" y="1608"/>
                        <a:pt x="1935" y="1036"/>
                      </a:cubicBezTo>
                      <a:cubicBezTo>
                        <a:pt x="1935" y="464"/>
                        <a:pt x="1497" y="0"/>
                        <a:pt x="9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8" name="Google Shape;2648;p4"/>
                <p:cNvSpPr/>
                <p:nvPr/>
              </p:nvSpPr>
              <p:spPr>
                <a:xfrm>
                  <a:off x="3930799" y="4172603"/>
                  <a:ext cx="535069" cy="665220"/>
                </a:xfrm>
                <a:custGeom>
                  <a:rect b="b" l="l" r="r" t="t"/>
                  <a:pathLst>
                    <a:path extrusionOk="0" h="2070" w="1665">
                      <a:moveTo>
                        <a:pt x="834" y="0"/>
                      </a:moveTo>
                      <a:cubicBezTo>
                        <a:pt x="370" y="0"/>
                        <a:pt x="1" y="464"/>
                        <a:pt x="1" y="1036"/>
                      </a:cubicBezTo>
                      <a:cubicBezTo>
                        <a:pt x="1" y="1608"/>
                        <a:pt x="370" y="2069"/>
                        <a:pt x="834" y="2069"/>
                      </a:cubicBezTo>
                      <a:cubicBezTo>
                        <a:pt x="1282" y="2069"/>
                        <a:pt x="1664" y="1608"/>
                        <a:pt x="1664" y="1036"/>
                      </a:cubicBezTo>
                      <a:cubicBezTo>
                        <a:pt x="1664" y="464"/>
                        <a:pt x="1282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9" name="Google Shape;2649;p4"/>
                <p:cNvSpPr/>
                <p:nvPr/>
              </p:nvSpPr>
              <p:spPr>
                <a:xfrm>
                  <a:off x="4023351" y="4291185"/>
                  <a:ext cx="345786" cy="429019"/>
                </a:xfrm>
                <a:custGeom>
                  <a:rect b="b" l="l" r="r" t="t"/>
                  <a:pathLst>
                    <a:path extrusionOk="0" h="1335" w="1076">
                      <a:moveTo>
                        <a:pt x="546" y="0"/>
                      </a:moveTo>
                      <a:cubicBezTo>
                        <a:pt x="246" y="0"/>
                        <a:pt x="0" y="298"/>
                        <a:pt x="0" y="667"/>
                      </a:cubicBezTo>
                      <a:cubicBezTo>
                        <a:pt x="0" y="1033"/>
                        <a:pt x="246" y="1334"/>
                        <a:pt x="546" y="1334"/>
                      </a:cubicBezTo>
                      <a:cubicBezTo>
                        <a:pt x="831" y="1334"/>
                        <a:pt x="1076" y="1033"/>
                        <a:pt x="1076" y="667"/>
                      </a:cubicBezTo>
                      <a:cubicBezTo>
                        <a:pt x="1076" y="298"/>
                        <a:pt x="831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0" name="Google Shape;2650;p4"/>
                <p:cNvSpPr/>
                <p:nvPr/>
              </p:nvSpPr>
              <p:spPr>
                <a:xfrm>
                  <a:off x="4120081" y="4408803"/>
                  <a:ext cx="152647" cy="192496"/>
                </a:xfrm>
                <a:custGeom>
                  <a:rect b="b" l="l" r="r" t="t"/>
                  <a:pathLst>
                    <a:path extrusionOk="0" h="599" w="475">
                      <a:moveTo>
                        <a:pt x="245" y="1"/>
                      </a:moveTo>
                      <a:cubicBezTo>
                        <a:pt x="108" y="1"/>
                        <a:pt x="0" y="138"/>
                        <a:pt x="0" y="301"/>
                      </a:cubicBezTo>
                      <a:cubicBezTo>
                        <a:pt x="0" y="465"/>
                        <a:pt x="108" y="599"/>
                        <a:pt x="245" y="599"/>
                      </a:cubicBezTo>
                      <a:cubicBezTo>
                        <a:pt x="366" y="599"/>
                        <a:pt x="474" y="465"/>
                        <a:pt x="474" y="301"/>
                      </a:cubicBezTo>
                      <a:cubicBezTo>
                        <a:pt x="474" y="138"/>
                        <a:pt x="36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1" name="Google Shape;2651;p4"/>
                <p:cNvSpPr/>
                <p:nvPr/>
              </p:nvSpPr>
              <p:spPr>
                <a:xfrm>
                  <a:off x="7699727" y="4067518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2" name="Google Shape;2652;p4"/>
                <p:cNvSpPr/>
                <p:nvPr/>
              </p:nvSpPr>
              <p:spPr>
                <a:xfrm>
                  <a:off x="7699727" y="4146251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0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3" name="Google Shape;2653;p4"/>
                <p:cNvSpPr/>
                <p:nvPr/>
              </p:nvSpPr>
              <p:spPr>
                <a:xfrm>
                  <a:off x="7699727" y="4224984"/>
                  <a:ext cx="665220" cy="48526"/>
                </a:xfrm>
                <a:custGeom>
                  <a:rect b="b" l="l" r="r" t="t"/>
                  <a:pathLst>
                    <a:path extrusionOk="0" h="151" w="2070">
                      <a:moveTo>
                        <a:pt x="1" y="1"/>
                      </a:moveTo>
                      <a:lnTo>
                        <a:pt x="1" y="151"/>
                      </a:lnTo>
                      <a:lnTo>
                        <a:pt x="2070" y="151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4" name="Google Shape;2654;p4"/>
                <p:cNvSpPr/>
                <p:nvPr/>
              </p:nvSpPr>
              <p:spPr>
                <a:xfrm>
                  <a:off x="5310083" y="3804966"/>
                  <a:ext cx="223026" cy="100908"/>
                </a:xfrm>
                <a:custGeom>
                  <a:rect b="b" l="l" r="r" t="t"/>
                  <a:pathLst>
                    <a:path extrusionOk="0" h="314" w="694">
                      <a:moveTo>
                        <a:pt x="151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51" y="314"/>
                      </a:cubicBezTo>
                      <a:lnTo>
                        <a:pt x="546" y="314"/>
                      </a:lnTo>
                      <a:cubicBezTo>
                        <a:pt x="628" y="314"/>
                        <a:pt x="693" y="245"/>
                        <a:pt x="693" y="163"/>
                      </a:cubicBezTo>
                      <a:cubicBezTo>
                        <a:pt x="693" y="69"/>
                        <a:pt x="628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5" name="Google Shape;2655;p4"/>
                <p:cNvSpPr/>
                <p:nvPr/>
              </p:nvSpPr>
              <p:spPr>
                <a:xfrm>
                  <a:off x="4062236" y="3804966"/>
                  <a:ext cx="228167" cy="100908"/>
                </a:xfrm>
                <a:custGeom>
                  <a:rect b="b" l="l" r="r" t="t"/>
                  <a:pathLst>
                    <a:path extrusionOk="0" h="314" w="710">
                      <a:moveTo>
                        <a:pt x="164" y="0"/>
                      </a:moveTo>
                      <a:cubicBezTo>
                        <a:pt x="69" y="0"/>
                        <a:pt x="0" y="69"/>
                        <a:pt x="0" y="163"/>
                      </a:cubicBezTo>
                      <a:cubicBezTo>
                        <a:pt x="0" y="245"/>
                        <a:pt x="69" y="314"/>
                        <a:pt x="164" y="314"/>
                      </a:cubicBezTo>
                      <a:lnTo>
                        <a:pt x="559" y="314"/>
                      </a:lnTo>
                      <a:cubicBezTo>
                        <a:pt x="641" y="314"/>
                        <a:pt x="710" y="245"/>
                        <a:pt x="710" y="163"/>
                      </a:cubicBezTo>
                      <a:cubicBezTo>
                        <a:pt x="710" y="69"/>
                        <a:pt x="641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6" name="Google Shape;2656;p4"/>
                <p:cNvSpPr/>
                <p:nvPr/>
              </p:nvSpPr>
              <p:spPr>
                <a:xfrm>
                  <a:off x="5756455" y="3616645"/>
                  <a:ext cx="376648" cy="184148"/>
                </a:xfrm>
                <a:custGeom>
                  <a:rect b="b" l="l" r="r" t="t"/>
                  <a:pathLst>
                    <a:path extrusionOk="0" h="573" w="874">
                      <a:moveTo>
                        <a:pt x="40" y="1"/>
                      </a:moveTo>
                      <a:cubicBezTo>
                        <a:pt x="27" y="1"/>
                        <a:pt x="1" y="14"/>
                        <a:pt x="1" y="40"/>
                      </a:cubicBezTo>
                      <a:lnTo>
                        <a:pt x="1" y="530"/>
                      </a:lnTo>
                      <a:cubicBezTo>
                        <a:pt x="1" y="547"/>
                        <a:pt x="27" y="573"/>
                        <a:pt x="40" y="573"/>
                      </a:cubicBezTo>
                      <a:lnTo>
                        <a:pt x="831" y="573"/>
                      </a:lnTo>
                      <a:cubicBezTo>
                        <a:pt x="857" y="573"/>
                        <a:pt x="873" y="547"/>
                        <a:pt x="873" y="530"/>
                      </a:cubicBezTo>
                      <a:lnTo>
                        <a:pt x="873" y="40"/>
                      </a:lnTo>
                      <a:cubicBezTo>
                        <a:pt x="873" y="14"/>
                        <a:pt x="85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57" name="Google Shape;2657;p4"/>
          <p:cNvSpPr txBox="1"/>
          <p:nvPr>
            <p:ph idx="1" type="subTitle"/>
          </p:nvPr>
        </p:nvSpPr>
        <p:spPr>
          <a:xfrm>
            <a:off x="3317558" y="253275"/>
            <a:ext cx="4411037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i="0" lang="en-GB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A blue text on a black background&#10;&#10;Description automatically generated" id="2658" name="Google Shape;26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380" y="832551"/>
            <a:ext cx="3326791" cy="932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4"/>
          <p:cNvSpPr/>
          <p:nvPr/>
        </p:nvSpPr>
        <p:spPr>
          <a:xfrm>
            <a:off x="1932622" y="2285053"/>
            <a:ext cx="1507500" cy="14700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4"/>
          <p:cNvSpPr/>
          <p:nvPr/>
        </p:nvSpPr>
        <p:spPr>
          <a:xfrm rot="10800000">
            <a:off x="3469025" y="2230570"/>
            <a:ext cx="1507500" cy="14700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4"/>
          <p:cNvSpPr/>
          <p:nvPr/>
        </p:nvSpPr>
        <p:spPr>
          <a:xfrm>
            <a:off x="2035116" y="2333240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4"/>
          <p:cNvSpPr/>
          <p:nvPr/>
        </p:nvSpPr>
        <p:spPr>
          <a:xfrm rot="10800000">
            <a:off x="3558132" y="2341401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4"/>
          <p:cNvSpPr txBox="1"/>
          <p:nvPr/>
        </p:nvSpPr>
        <p:spPr>
          <a:xfrm>
            <a:off x="3599911" y="2496500"/>
            <a:ext cx="17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 Validation</a:t>
            </a:r>
            <a:endParaRPr/>
          </a:p>
        </p:txBody>
      </p:sp>
      <p:sp>
        <p:nvSpPr>
          <p:cNvPr id="2664" name="Google Shape;2664;p4"/>
          <p:cNvSpPr txBox="1"/>
          <p:nvPr/>
        </p:nvSpPr>
        <p:spPr>
          <a:xfrm>
            <a:off x="2284913" y="3000100"/>
            <a:ext cx="7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Train</a:t>
            </a:r>
            <a:endParaRPr/>
          </a:p>
        </p:txBody>
      </p:sp>
      <p:sp>
        <p:nvSpPr>
          <p:cNvPr id="2665" name="Google Shape;2665;p4"/>
          <p:cNvSpPr txBox="1"/>
          <p:nvPr/>
        </p:nvSpPr>
        <p:spPr>
          <a:xfrm>
            <a:off x="2385061" y="2578738"/>
            <a:ext cx="86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60%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2666" name="Google Shape;2666;p4"/>
          <p:cNvSpPr txBox="1"/>
          <p:nvPr/>
        </p:nvSpPr>
        <p:spPr>
          <a:xfrm>
            <a:off x="3908037" y="3117288"/>
            <a:ext cx="7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20%</a:t>
            </a:r>
            <a:endParaRPr/>
          </a:p>
        </p:txBody>
      </p:sp>
      <p:sp>
        <p:nvSpPr>
          <p:cNvPr id="2667" name="Google Shape;2667;p4"/>
          <p:cNvSpPr txBox="1"/>
          <p:nvPr/>
        </p:nvSpPr>
        <p:spPr>
          <a:xfrm>
            <a:off x="-41074" y="1510875"/>
            <a:ext cx="8619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</a:pPr>
            <a:r>
              <a:rPr b="1" lang="en-GB" sz="1800">
                <a:solidFill>
                  <a:schemeClr val="lt2"/>
                </a:solidFill>
              </a:rPr>
              <a:t>Traffic CCTV Footages for Lane Monitoring</a:t>
            </a:r>
            <a:endParaRPr b="1" sz="1800">
              <a:solidFill>
                <a:schemeClr val="lt2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8" name="Google Shape;2668;p4"/>
          <p:cNvSpPr/>
          <p:nvPr/>
        </p:nvSpPr>
        <p:spPr>
          <a:xfrm>
            <a:off x="5097047" y="2230553"/>
            <a:ext cx="1507500" cy="14700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4"/>
          <p:cNvSpPr/>
          <p:nvPr/>
        </p:nvSpPr>
        <p:spPr>
          <a:xfrm>
            <a:off x="5194091" y="2285053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4"/>
          <p:cNvSpPr txBox="1"/>
          <p:nvPr/>
        </p:nvSpPr>
        <p:spPr>
          <a:xfrm>
            <a:off x="5554066" y="2496500"/>
            <a:ext cx="6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20%</a:t>
            </a:r>
            <a:endParaRPr/>
          </a:p>
        </p:txBody>
      </p:sp>
      <p:sp>
        <p:nvSpPr>
          <p:cNvPr id="2671" name="Google Shape;2671;p4"/>
          <p:cNvSpPr txBox="1"/>
          <p:nvPr/>
        </p:nvSpPr>
        <p:spPr>
          <a:xfrm>
            <a:off x="5475779" y="3000088"/>
            <a:ext cx="7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 Test</a:t>
            </a:r>
            <a:endParaRPr/>
          </a:p>
        </p:txBody>
      </p:sp>
      <p:pic>
        <p:nvPicPr>
          <p:cNvPr id="2672" name="Google Shape;26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7" name="Google Shape;2677;g28fb2a21d63_0_1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2678" name="Google Shape;2678;g28fb2a21d63_0_1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28fb2a21d63_0_1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28fb2a21d63_0_1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28fb2a21d63_0_1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28fb2a21d63_0_1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28fb2a21d63_0_1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g28fb2a21d63_0_1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g28fb2a21d63_0_1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28fb2a21d63_0_1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28fb2a21d63_0_1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28fb2a21d63_0_1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28fb2a21d63_0_1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28fb2a21d63_0_1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28fb2a21d63_0_1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28fb2a21d63_0_1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28fb2a21d63_0_1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28fb2a21d63_0_1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28fb2a21d63_0_1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28fb2a21d63_0_1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g28fb2a21d63_0_1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g28fb2a21d63_0_1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8fb2a21d63_0_1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28fb2a21d63_0_1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g28fb2a21d63_0_1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g28fb2a21d63_0_1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28fb2a21d63_0_1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28fb2a21d63_0_1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g28fb2a21d63_0_1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28fb2a21d63_0_1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28fb2a21d63_0_1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28fb2a21d63_0_1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28fb2a21d63_0_1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28fb2a21d63_0_1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28fb2a21d63_0_1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28fb2a21d63_0_1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28fb2a21d63_0_1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g28fb2a21d63_0_1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28fb2a21d63_0_1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28fb2a21d63_0_1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28fb2a21d63_0_1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28fb2a21d63_0_1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28fb2a21d63_0_1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28fb2a21d63_0_1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28fb2a21d63_0_1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28fb2a21d63_0_1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28fb2a21d63_0_1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g28fb2a21d63_0_1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28fb2a21d63_0_1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28fb2a21d63_0_1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28fb2a21d63_0_1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28fb2a21d63_0_1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28fb2a21d63_0_1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28fb2a21d63_0_1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28fb2a21d63_0_1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28fb2a21d63_0_1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28fb2a21d63_0_1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28fb2a21d63_0_1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8fb2a21d63_0_1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28fb2a21d63_0_1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28fb2a21d63_0_1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8fb2a21d63_0_1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8fb2a21d63_0_1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28fb2a21d63_0_1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28fb2a21d63_0_1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28fb2a21d63_0_1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28fb2a21d63_0_1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28fb2a21d63_0_1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28fb2a21d63_0_1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28fb2a21d63_0_1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28fb2a21d63_0_1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28fb2a21d63_0_1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28fb2a21d63_0_1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28fb2a21d63_0_1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28fb2a21d63_0_1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28fb2a21d63_0_1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28fb2a21d63_0_1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28fb2a21d63_0_1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28fb2a21d63_0_1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28fb2a21d63_0_1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28fb2a21d63_0_1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28fb2a21d63_0_1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28fb2a21d63_0_1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28fb2a21d63_0_1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28fb2a21d63_0_1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28fb2a21d63_0_1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28fb2a21d63_0_1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28fb2a21d63_0_1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28fb2a21d63_0_1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28fb2a21d63_0_1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28fb2a21d63_0_1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28fb2a21d63_0_1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28fb2a21d63_0_1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28fb2a21d63_0_1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28fb2a21d63_0_1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28fb2a21d63_0_1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28fb2a21d63_0_1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28fb2a21d63_0_1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28fb2a21d63_0_1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28fb2a21d63_0_1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28fb2a21d63_0_1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28fb2a21d63_0_1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28fb2a21d63_0_1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8fb2a21d63_0_1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8fb2a21d63_0_1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8fb2a21d63_0_1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8fb2a21d63_0_1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8fb2a21d63_0_1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28fb2a21d63_0_1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g28fb2a21d63_0_1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g28fb2a21d63_0_1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28fb2a21d63_0_1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28fb2a21d63_0_1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g28fb2a21d63_0_1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g28fb2a21d63_0_1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g28fb2a21d63_0_1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g28fb2a21d63_0_1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g28fb2a21d63_0_1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g28fb2a21d63_0_1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28fb2a21d63_0_1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g28fb2a21d63_0_1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28fb2a21d63_0_1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28fb2a21d63_0_1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g28fb2a21d63_0_1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g28fb2a21d63_0_1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g28fb2a21d63_0_1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g28fb2a21d63_0_1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g28fb2a21d63_0_1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g28fb2a21d63_0_1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28fb2a21d63_0_1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28fb2a21d63_0_1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g28fb2a21d63_0_1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g28fb2a21d63_0_1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g28fb2a21d63_0_1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g28fb2a21d63_0_1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28fb2a21d63_0_1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28fb2a21d63_0_1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28fb2a21d63_0_1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28fb2a21d63_0_1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28fb2a21d63_0_1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28fb2a21d63_0_1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28fb2a21d63_0_1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8fb2a21d63_0_1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28fb2a21d63_0_1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28fb2a21d63_0_1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g28fb2a21d63_0_1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g28fb2a21d63_0_1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28fb2a21d63_0_1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g28fb2a21d63_0_1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6" name="Google Shape;2826;g28fb2a21d63_0_1"/>
          <p:cNvGrpSpPr/>
          <p:nvPr/>
        </p:nvGrpSpPr>
        <p:grpSpPr>
          <a:xfrm>
            <a:off x="1111413" y="3973589"/>
            <a:ext cx="750012" cy="630423"/>
            <a:chOff x="1507450" y="3919292"/>
            <a:chExt cx="953486" cy="801453"/>
          </a:xfrm>
        </p:grpSpPr>
        <p:grpSp>
          <p:nvGrpSpPr>
            <p:cNvPr id="2827" name="Google Shape;2827;g28fb2a21d63_0_1"/>
            <p:cNvGrpSpPr/>
            <p:nvPr/>
          </p:nvGrpSpPr>
          <p:grpSpPr>
            <a:xfrm>
              <a:off x="1806987" y="3919292"/>
              <a:ext cx="441906" cy="801453"/>
              <a:chOff x="3816307" y="2352225"/>
              <a:chExt cx="1213027" cy="2199982"/>
            </a:xfrm>
          </p:grpSpPr>
          <p:sp>
            <p:nvSpPr>
              <p:cNvPr id="2828" name="Google Shape;2828;g28fb2a21d63_0_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g28fb2a21d63_0_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g28fb2a21d63_0_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1" name="Google Shape;2831;g28fb2a21d63_0_1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2832" name="Google Shape;2832;g28fb2a21d63_0_1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g28fb2a21d63_0_1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g28fb2a21d63_0_1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5" name="Google Shape;2835;g28fb2a21d63_0_1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2836" name="Google Shape;2836;g28fb2a21d63_0_1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g28fb2a21d63_0_1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g28fb2a21d63_0_1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39" name="Google Shape;2839;g28fb2a21d63_0_1"/>
          <p:cNvSpPr txBox="1"/>
          <p:nvPr/>
        </p:nvSpPr>
        <p:spPr>
          <a:xfrm>
            <a:off x="244975" y="2090730"/>
            <a:ext cx="457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pic>
        <p:nvPicPr>
          <p:cNvPr id="2840" name="Google Shape;2840;g28fb2a21d6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g28fb2a21d6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675" y="127875"/>
            <a:ext cx="4735951" cy="43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6" name="Google Shape;2846;p7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2847" name="Google Shape;2847;p7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5" name="Google Shape;2995;p7"/>
          <p:cNvGrpSpPr/>
          <p:nvPr/>
        </p:nvGrpSpPr>
        <p:grpSpPr>
          <a:xfrm>
            <a:off x="74226" y="3991354"/>
            <a:ext cx="750012" cy="630423"/>
            <a:chOff x="1507450" y="3919292"/>
            <a:chExt cx="953486" cy="801453"/>
          </a:xfrm>
        </p:grpSpPr>
        <p:grpSp>
          <p:nvGrpSpPr>
            <p:cNvPr id="2996" name="Google Shape;2996;p7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2997" name="Google Shape;2997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0" name="Google Shape;3000;p7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3001" name="Google Shape;3001;p7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7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7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4" name="Google Shape;3004;p7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3005" name="Google Shape;3005;p7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7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7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08" name="Google Shape;3008;p7"/>
          <p:cNvSpPr txBox="1"/>
          <p:nvPr/>
        </p:nvSpPr>
        <p:spPr>
          <a:xfrm>
            <a:off x="1251288" y="77150"/>
            <a:ext cx="664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pic>
        <p:nvPicPr>
          <p:cNvPr id="3009" name="Google Shape;3009;p7"/>
          <p:cNvPicPr preferRelativeResize="0"/>
          <p:nvPr/>
        </p:nvPicPr>
        <p:blipFill rotWithShape="1">
          <a:blip r:embed="rId3">
            <a:alphaModFix/>
          </a:blip>
          <a:srcRect b="2378" l="1185" r="0" t="8550"/>
          <a:stretch/>
        </p:blipFill>
        <p:spPr>
          <a:xfrm>
            <a:off x="3576275" y="895525"/>
            <a:ext cx="4888801" cy="32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p7"/>
          <p:cNvSpPr txBox="1"/>
          <p:nvPr/>
        </p:nvSpPr>
        <p:spPr>
          <a:xfrm>
            <a:off x="129575" y="1100800"/>
            <a:ext cx="331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 sz="1600">
                <a:solidFill>
                  <a:schemeClr val="dk1"/>
                </a:solidFill>
              </a:rPr>
              <a:t>Sample data from training dataset</a:t>
            </a:r>
            <a:endParaRPr/>
          </a:p>
        </p:txBody>
      </p:sp>
      <p:pic>
        <p:nvPicPr>
          <p:cNvPr id="3011" name="Google Shape;301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7"/>
          <p:cNvSpPr txBox="1"/>
          <p:nvPr/>
        </p:nvSpPr>
        <p:spPr>
          <a:xfrm>
            <a:off x="824250" y="2742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- IN LANE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- OUT OF LANE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13" name="Google Shape;3013;p7"/>
          <p:cNvSpPr txBox="1"/>
          <p:nvPr/>
        </p:nvSpPr>
        <p:spPr>
          <a:xfrm>
            <a:off x="129575" y="2402400"/>
            <a:ext cx="33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600">
                <a:solidFill>
                  <a:schemeClr val="dk1"/>
                </a:solidFill>
              </a:rPr>
              <a:t>Classes 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8" name="Google Shape;3018;p6"/>
          <p:cNvGrpSpPr/>
          <p:nvPr/>
        </p:nvGrpSpPr>
        <p:grpSpPr>
          <a:xfrm flipH="1" rot="10800000">
            <a:off x="-2900148" y="4603996"/>
            <a:ext cx="13848078" cy="1717216"/>
            <a:chOff x="3225200" y="1878300"/>
            <a:chExt cx="5251850" cy="651250"/>
          </a:xfrm>
        </p:grpSpPr>
        <p:sp>
          <p:nvSpPr>
            <p:cNvPr id="3019" name="Google Shape;3019;p6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6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6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6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6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6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6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6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6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6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6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6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6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6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6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6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6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6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6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6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6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6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6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6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6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6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6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6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6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6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6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6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6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6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6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6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6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6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6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6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6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6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6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6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6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6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6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6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6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6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6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6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6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6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6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6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6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6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6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6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6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6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6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6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6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6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6"/>
            <p:cNvSpPr/>
            <p:nvPr/>
          </p:nvSpPr>
          <p:spPr>
            <a:xfrm>
              <a:off x="54401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6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6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6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6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6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6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6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6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6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6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6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6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6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6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6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6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6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6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6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6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6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6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6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6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6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6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6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6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6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6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6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6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6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6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6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6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6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6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6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6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6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6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6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6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6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6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6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6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6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6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6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6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6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6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6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6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6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6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6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6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6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6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6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6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6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6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6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6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6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6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6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6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6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6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6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6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6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6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6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6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6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7" name="Google Shape;3167;p6"/>
          <p:cNvGrpSpPr/>
          <p:nvPr/>
        </p:nvGrpSpPr>
        <p:grpSpPr>
          <a:xfrm>
            <a:off x="317663" y="3973589"/>
            <a:ext cx="750012" cy="630423"/>
            <a:chOff x="1507450" y="3919292"/>
            <a:chExt cx="953486" cy="801453"/>
          </a:xfrm>
        </p:grpSpPr>
        <p:grpSp>
          <p:nvGrpSpPr>
            <p:cNvPr id="3168" name="Google Shape;3168;p6"/>
            <p:cNvGrpSpPr/>
            <p:nvPr/>
          </p:nvGrpSpPr>
          <p:grpSpPr>
            <a:xfrm>
              <a:off x="1806988" y="3919292"/>
              <a:ext cx="441906" cy="801453"/>
              <a:chOff x="3816307" y="2352225"/>
              <a:chExt cx="1213027" cy="2199982"/>
            </a:xfrm>
          </p:grpSpPr>
          <p:sp>
            <p:nvSpPr>
              <p:cNvPr id="3169" name="Google Shape;3169;p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2" name="Google Shape;3172;p6"/>
            <p:cNvGrpSpPr/>
            <p:nvPr/>
          </p:nvGrpSpPr>
          <p:grpSpPr>
            <a:xfrm>
              <a:off x="2248899" y="4334549"/>
              <a:ext cx="212037" cy="384777"/>
              <a:chOff x="3816307" y="2352225"/>
              <a:chExt cx="1213027" cy="2199982"/>
            </a:xfrm>
          </p:grpSpPr>
          <p:sp>
            <p:nvSpPr>
              <p:cNvPr id="3173" name="Google Shape;3173;p6"/>
              <p:cNvSpPr/>
              <p:nvPr/>
            </p:nvSpPr>
            <p:spPr>
              <a:xfrm>
                <a:off x="3816307" y="2353110"/>
                <a:ext cx="1213027" cy="1210194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6"/>
              <p:cNvSpPr/>
              <p:nvPr/>
            </p:nvSpPr>
            <p:spPr>
              <a:xfrm>
                <a:off x="4199402" y="2832867"/>
                <a:ext cx="361854" cy="1719340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6"/>
              <p:cNvSpPr/>
              <p:nvPr/>
            </p:nvSpPr>
            <p:spPr>
              <a:xfrm>
                <a:off x="4331999" y="2352225"/>
                <a:ext cx="697331" cy="1211079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6" name="Google Shape;3176;p6"/>
            <p:cNvGrpSpPr/>
            <p:nvPr/>
          </p:nvGrpSpPr>
          <p:grpSpPr>
            <a:xfrm>
              <a:off x="1507450" y="4205080"/>
              <a:ext cx="212025" cy="514245"/>
              <a:chOff x="3816313" y="1611982"/>
              <a:chExt cx="1212958" cy="2940225"/>
            </a:xfrm>
          </p:grpSpPr>
          <p:sp>
            <p:nvSpPr>
              <p:cNvPr id="3177" name="Google Shape;3177;p6"/>
              <p:cNvSpPr/>
              <p:nvPr/>
            </p:nvSpPr>
            <p:spPr>
              <a:xfrm>
                <a:off x="3816313" y="1613408"/>
                <a:ext cx="1212958" cy="1949969"/>
              </a:xfrm>
              <a:custGeom>
                <a:rect b="b" l="l" r="r" t="t"/>
                <a:pathLst>
                  <a:path extrusionOk="0" h="6836" w="6852">
                    <a:moveTo>
                      <a:pt x="3422" y="1"/>
                    </a:moveTo>
                    <a:cubicBezTo>
                      <a:pt x="1540" y="1"/>
                      <a:pt x="14" y="1519"/>
                      <a:pt x="1" y="3404"/>
                    </a:cubicBezTo>
                    <a:cubicBezTo>
                      <a:pt x="1" y="5299"/>
                      <a:pt x="1524" y="6836"/>
                      <a:pt x="3420" y="6836"/>
                    </a:cubicBezTo>
                    <a:cubicBezTo>
                      <a:pt x="3430" y="6836"/>
                      <a:pt x="3440" y="6836"/>
                      <a:pt x="3450" y="6836"/>
                    </a:cubicBezTo>
                    <a:cubicBezTo>
                      <a:pt x="5316" y="6836"/>
                      <a:pt x="6836" y="5315"/>
                      <a:pt x="6852" y="3433"/>
                    </a:cubicBezTo>
                    <a:cubicBezTo>
                      <a:pt x="6852" y="1540"/>
                      <a:pt x="5326" y="1"/>
                      <a:pt x="3446" y="1"/>
                    </a:cubicBezTo>
                    <a:cubicBezTo>
                      <a:pt x="3438" y="1"/>
                      <a:pt x="3430" y="1"/>
                      <a:pt x="3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6"/>
              <p:cNvSpPr/>
              <p:nvPr/>
            </p:nvSpPr>
            <p:spPr>
              <a:xfrm>
                <a:off x="4199464" y="2602232"/>
                <a:ext cx="351972" cy="1949975"/>
              </a:xfrm>
              <a:custGeom>
                <a:rect b="b" l="l" r="r" t="t"/>
                <a:pathLst>
                  <a:path extrusionOk="0" h="9712" w="2044">
                    <a:moveTo>
                      <a:pt x="1187" y="1"/>
                    </a:moveTo>
                    <a:lnTo>
                      <a:pt x="929" y="3420"/>
                    </a:lnTo>
                    <a:lnTo>
                      <a:pt x="14" y="2262"/>
                    </a:lnTo>
                    <a:lnTo>
                      <a:pt x="1" y="2276"/>
                    </a:lnTo>
                    <a:lnTo>
                      <a:pt x="900" y="3815"/>
                    </a:lnTo>
                    <a:lnTo>
                      <a:pt x="736" y="9712"/>
                    </a:lnTo>
                    <a:lnTo>
                      <a:pt x="1635" y="9712"/>
                    </a:lnTo>
                    <a:lnTo>
                      <a:pt x="1364" y="1854"/>
                    </a:lnTo>
                    <a:lnTo>
                      <a:pt x="2044" y="1020"/>
                    </a:lnTo>
                    <a:lnTo>
                      <a:pt x="2031" y="1007"/>
                    </a:lnTo>
                    <a:lnTo>
                      <a:pt x="1351" y="1648"/>
                    </a:lnTo>
                    <a:lnTo>
                      <a:pt x="1240" y="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6"/>
              <p:cNvSpPr/>
              <p:nvPr/>
            </p:nvSpPr>
            <p:spPr>
              <a:xfrm>
                <a:off x="4331976" y="1611982"/>
                <a:ext cx="697292" cy="1951395"/>
              </a:xfrm>
              <a:custGeom>
                <a:rect b="b" l="l" r="r" t="t"/>
                <a:pathLst>
                  <a:path extrusionOk="0" h="6841" w="3939">
                    <a:moveTo>
                      <a:pt x="383" y="1"/>
                    </a:moveTo>
                    <a:cubicBezTo>
                      <a:pt x="248" y="1"/>
                      <a:pt x="120" y="13"/>
                      <a:pt x="0" y="32"/>
                    </a:cubicBezTo>
                    <a:cubicBezTo>
                      <a:pt x="1651" y="290"/>
                      <a:pt x="2903" y="1722"/>
                      <a:pt x="2903" y="3438"/>
                    </a:cubicBezTo>
                    <a:cubicBezTo>
                      <a:pt x="2890" y="5141"/>
                      <a:pt x="1635" y="6556"/>
                      <a:pt x="0" y="6801"/>
                    </a:cubicBezTo>
                    <a:cubicBezTo>
                      <a:pt x="164" y="6828"/>
                      <a:pt x="327" y="6841"/>
                      <a:pt x="507" y="6841"/>
                    </a:cubicBezTo>
                    <a:cubicBezTo>
                      <a:pt x="517" y="6841"/>
                      <a:pt x="527" y="6841"/>
                      <a:pt x="537" y="6841"/>
                    </a:cubicBezTo>
                    <a:cubicBezTo>
                      <a:pt x="2403" y="6841"/>
                      <a:pt x="3923" y="5320"/>
                      <a:pt x="3939" y="3438"/>
                    </a:cubicBezTo>
                    <a:cubicBezTo>
                      <a:pt x="3939" y="1545"/>
                      <a:pt x="2413" y="6"/>
                      <a:pt x="533" y="6"/>
                    </a:cubicBezTo>
                    <a:cubicBezTo>
                      <a:pt x="482" y="2"/>
                      <a:pt x="432" y="1"/>
                      <a:pt x="383" y="1"/>
                    </a:cubicBezTo>
                    <a:close/>
                  </a:path>
                </a:pathLst>
              </a:custGeom>
              <a:solidFill>
                <a:srgbClr val="473A50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80" name="Google Shape;3180;p6"/>
          <p:cNvSpPr txBox="1"/>
          <p:nvPr/>
        </p:nvSpPr>
        <p:spPr>
          <a:xfrm>
            <a:off x="1327150" y="116425"/>
            <a:ext cx="664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3181" name="Google Shape;3181;p6"/>
          <p:cNvSpPr txBox="1"/>
          <p:nvPr/>
        </p:nvSpPr>
        <p:spPr>
          <a:xfrm>
            <a:off x="139028" y="1745033"/>
            <a:ext cx="50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 sz="1600">
                <a:solidFill>
                  <a:schemeClr val="dk1"/>
                </a:solidFill>
              </a:rPr>
              <a:t>Annotation</a:t>
            </a:r>
            <a:r>
              <a:rPr b="1" lang="en-GB" sz="1600">
                <a:solidFill>
                  <a:schemeClr val="dk1"/>
                </a:solidFill>
              </a:rPr>
              <a:t> Images</a:t>
            </a:r>
            <a:endParaRPr/>
          </a:p>
        </p:txBody>
      </p:sp>
      <p:pic>
        <p:nvPicPr>
          <p:cNvPr id="3182" name="Google Shape;318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25" y="1169338"/>
            <a:ext cx="3246000" cy="3088476"/>
          </a:xfrm>
          <a:prstGeom prst="rect">
            <a:avLst/>
          </a:prstGeom>
          <a:noFill/>
          <a:ln cap="flat" cmpd="sng" w="9525">
            <a:solidFill>
              <a:srgbClr val="473A5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183" name="Google Shape;318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Google Shape;318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83349">
            <a:off x="2638519" y="1570911"/>
            <a:ext cx="1424841" cy="181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9" name="Google Shape;3189;p8"/>
          <p:cNvGrpSpPr/>
          <p:nvPr/>
        </p:nvGrpSpPr>
        <p:grpSpPr>
          <a:xfrm flipH="1" rot="10800000">
            <a:off x="-2900148" y="5143496"/>
            <a:ext cx="13848078" cy="1717216"/>
            <a:chOff x="3225200" y="1878300"/>
            <a:chExt cx="5251850" cy="651250"/>
          </a:xfrm>
        </p:grpSpPr>
        <p:sp>
          <p:nvSpPr>
            <p:cNvPr id="3190" name="Google Shape;3190;p8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8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8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8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8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8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8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8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8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8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8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8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8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8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8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8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8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8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8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8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8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8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8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8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8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8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8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8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8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8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8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8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8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8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8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8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8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8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8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8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8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8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8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8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8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8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8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8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8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8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8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8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8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8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8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8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8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8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8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8"/>
            <p:cNvSpPr/>
            <p:nvPr/>
          </p:nvSpPr>
          <p:spPr>
            <a:xfrm>
              <a:off x="5440125" y="2388759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8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8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8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8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8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8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8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8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8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8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8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8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8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8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8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8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8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8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8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8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8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8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8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8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8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8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8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8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8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8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8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8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8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8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8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8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8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8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8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8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8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8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8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8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8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8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8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8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8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8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8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8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8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8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8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8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8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8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8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8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8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8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8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8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8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8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8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8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8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8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8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8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8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8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8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8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8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8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8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8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8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8" name="Google Shape;3338;p8"/>
          <p:cNvSpPr txBox="1"/>
          <p:nvPr/>
        </p:nvSpPr>
        <p:spPr>
          <a:xfrm>
            <a:off x="2538000" y="0"/>
            <a:ext cx="50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</a:rPr>
              <a:t>Data </a:t>
            </a:r>
            <a:r>
              <a:rPr b="1" lang="en-GB" sz="3200">
                <a:solidFill>
                  <a:schemeClr val="dk1"/>
                </a:solidFill>
              </a:rPr>
              <a:t>Augmentation</a:t>
            </a:r>
            <a:endParaRPr sz="600"/>
          </a:p>
        </p:txBody>
      </p:sp>
      <p:pic>
        <p:nvPicPr>
          <p:cNvPr id="3339" name="Google Shape;333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87" y="2713575"/>
            <a:ext cx="4208425" cy="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975" y="696124"/>
            <a:ext cx="2001349" cy="20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450" y="693217"/>
            <a:ext cx="2001349" cy="202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450" y="2907875"/>
            <a:ext cx="2001349" cy="20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Google Shape;334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975" y="2948875"/>
            <a:ext cx="2001351" cy="19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4" name="Google Shape;3344;p8"/>
          <p:cNvSpPr txBox="1"/>
          <p:nvPr/>
        </p:nvSpPr>
        <p:spPr>
          <a:xfrm>
            <a:off x="304275" y="1045025"/>
            <a:ext cx="160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Horizontal Flip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345" name="Google Shape;3345;p8"/>
          <p:cNvSpPr txBox="1"/>
          <p:nvPr/>
        </p:nvSpPr>
        <p:spPr>
          <a:xfrm>
            <a:off x="554625" y="3893875"/>
            <a:ext cx="11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Fog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346" name="Google Shape;3346;p8"/>
          <p:cNvSpPr txBox="1"/>
          <p:nvPr/>
        </p:nvSpPr>
        <p:spPr>
          <a:xfrm>
            <a:off x="6686700" y="918125"/>
            <a:ext cx="268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Brightness </a:t>
            </a:r>
            <a:r>
              <a:rPr b="1" lang="en-GB" sz="1600">
                <a:solidFill>
                  <a:schemeClr val="dk1"/>
                </a:solidFill>
              </a:rPr>
              <a:t>&amp; Contrast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347" name="Google Shape;3347;p8"/>
          <p:cNvSpPr txBox="1"/>
          <p:nvPr/>
        </p:nvSpPr>
        <p:spPr>
          <a:xfrm>
            <a:off x="7541700" y="3735125"/>
            <a:ext cx="160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Sun Flare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348" name="Google Shape;334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3116" y="1630028"/>
            <a:ext cx="1153841" cy="11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Google Shape;3349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1800" y="1503125"/>
            <a:ext cx="954025" cy="12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1800" y="2907873"/>
            <a:ext cx="1309562" cy="12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1475" y="2995413"/>
            <a:ext cx="1404499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Google Shape;3352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g2fbb1b8220c_0_0"/>
          <p:cNvGrpSpPr/>
          <p:nvPr/>
        </p:nvGrpSpPr>
        <p:grpSpPr>
          <a:xfrm flipH="1" rot="10800000">
            <a:off x="-2900148" y="5143496"/>
            <a:ext cx="13848078" cy="1717216"/>
            <a:chOff x="3225200" y="1878300"/>
            <a:chExt cx="5251850" cy="651250"/>
          </a:xfrm>
        </p:grpSpPr>
        <p:sp>
          <p:nvSpPr>
            <p:cNvPr id="3358" name="Google Shape;3358;g2fbb1b8220c_0_0"/>
            <p:cNvSpPr/>
            <p:nvPr/>
          </p:nvSpPr>
          <p:spPr>
            <a:xfrm>
              <a:off x="3225200" y="1878300"/>
              <a:ext cx="5240150" cy="651250"/>
            </a:xfrm>
            <a:custGeom>
              <a:rect b="b" l="l" r="r" t="t"/>
              <a:pathLst>
                <a:path extrusionOk="0" h="26050" w="209606">
                  <a:moveTo>
                    <a:pt x="1" y="0"/>
                  </a:moveTo>
                  <a:lnTo>
                    <a:pt x="1" y="6104"/>
                  </a:lnTo>
                  <a:lnTo>
                    <a:pt x="55231" y="6104"/>
                  </a:lnTo>
                  <a:cubicBezTo>
                    <a:pt x="56305" y="6104"/>
                    <a:pt x="57177" y="6976"/>
                    <a:pt x="57177" y="8023"/>
                  </a:cubicBezTo>
                  <a:cubicBezTo>
                    <a:pt x="57177" y="9097"/>
                    <a:pt x="56305" y="9969"/>
                    <a:pt x="55231" y="9969"/>
                  </a:cubicBezTo>
                  <a:lnTo>
                    <a:pt x="36074" y="9969"/>
                  </a:lnTo>
                  <a:cubicBezTo>
                    <a:pt x="31714" y="9969"/>
                    <a:pt x="28170" y="13429"/>
                    <a:pt x="28052" y="17761"/>
                  </a:cubicBezTo>
                  <a:lnTo>
                    <a:pt x="28024" y="17761"/>
                  </a:lnTo>
                  <a:lnTo>
                    <a:pt x="28024" y="18026"/>
                  </a:lnTo>
                  <a:cubicBezTo>
                    <a:pt x="28024" y="22442"/>
                    <a:pt x="31630" y="26049"/>
                    <a:pt x="36074" y="26049"/>
                  </a:cubicBezTo>
                  <a:lnTo>
                    <a:pt x="209606" y="26049"/>
                  </a:lnTo>
                  <a:lnTo>
                    <a:pt x="209606" y="19945"/>
                  </a:lnTo>
                  <a:lnTo>
                    <a:pt x="36074" y="19945"/>
                  </a:lnTo>
                  <a:cubicBezTo>
                    <a:pt x="35091" y="19945"/>
                    <a:pt x="34274" y="19212"/>
                    <a:pt x="34156" y="18257"/>
                  </a:cubicBezTo>
                  <a:cubicBezTo>
                    <a:pt x="34156" y="18166"/>
                    <a:pt x="34128" y="18082"/>
                    <a:pt x="34128" y="17992"/>
                  </a:cubicBezTo>
                  <a:cubicBezTo>
                    <a:pt x="34128" y="16945"/>
                    <a:pt x="35000" y="16073"/>
                    <a:pt x="36074" y="16073"/>
                  </a:cubicBezTo>
                  <a:lnTo>
                    <a:pt x="55231" y="16073"/>
                  </a:lnTo>
                  <a:cubicBezTo>
                    <a:pt x="59682" y="16073"/>
                    <a:pt x="63281" y="12473"/>
                    <a:pt x="63281" y="8023"/>
                  </a:cubicBezTo>
                  <a:cubicBezTo>
                    <a:pt x="63281" y="3607"/>
                    <a:pt x="59682" y="0"/>
                    <a:pt x="55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rotWithShape="0" algn="bl" dir="6300000" dist="57150">
                <a:schemeClr val="dk1">
                  <a:alpha val="3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g2fbb1b8220c_0_0"/>
            <p:cNvSpPr/>
            <p:nvPr/>
          </p:nvSpPr>
          <p:spPr>
            <a:xfrm>
              <a:off x="3468675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2fbb1b8220c_0_0"/>
            <p:cNvSpPr/>
            <p:nvPr/>
          </p:nvSpPr>
          <p:spPr>
            <a:xfrm>
              <a:off x="34222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g2fbb1b8220c_0_0"/>
            <p:cNvSpPr/>
            <p:nvPr/>
          </p:nvSpPr>
          <p:spPr>
            <a:xfrm>
              <a:off x="35159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2fbb1b8220c_0_0"/>
            <p:cNvSpPr/>
            <p:nvPr/>
          </p:nvSpPr>
          <p:spPr>
            <a:xfrm>
              <a:off x="33750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2fbb1b8220c_0_0"/>
            <p:cNvSpPr/>
            <p:nvPr/>
          </p:nvSpPr>
          <p:spPr>
            <a:xfrm>
              <a:off x="38459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g2fbb1b8220c_0_0"/>
            <p:cNvSpPr/>
            <p:nvPr/>
          </p:nvSpPr>
          <p:spPr>
            <a:xfrm>
              <a:off x="37986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g2fbb1b8220c_0_0"/>
            <p:cNvSpPr/>
            <p:nvPr/>
          </p:nvSpPr>
          <p:spPr>
            <a:xfrm>
              <a:off x="39395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g2fbb1b8220c_0_0"/>
            <p:cNvSpPr/>
            <p:nvPr/>
          </p:nvSpPr>
          <p:spPr>
            <a:xfrm>
              <a:off x="3892300" y="1951725"/>
              <a:ext cx="24100" cy="5775"/>
            </a:xfrm>
            <a:custGeom>
              <a:rect b="b" l="l" r="r" t="t"/>
              <a:pathLst>
                <a:path extrusionOk="0" h="231" w="964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g2fbb1b8220c_0_0"/>
            <p:cNvSpPr/>
            <p:nvPr/>
          </p:nvSpPr>
          <p:spPr>
            <a:xfrm>
              <a:off x="37520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g2fbb1b8220c_0_0"/>
            <p:cNvSpPr/>
            <p:nvPr/>
          </p:nvSpPr>
          <p:spPr>
            <a:xfrm>
              <a:off x="3704825" y="1951725"/>
              <a:ext cx="23375" cy="5775"/>
            </a:xfrm>
            <a:custGeom>
              <a:rect b="b" l="l" r="r" t="t"/>
              <a:pathLst>
                <a:path extrusionOk="0" h="231" w="935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g2fbb1b8220c_0_0"/>
            <p:cNvSpPr/>
            <p:nvPr/>
          </p:nvSpPr>
          <p:spPr>
            <a:xfrm>
              <a:off x="3657725" y="1951725"/>
              <a:ext cx="23925" cy="5775"/>
            </a:xfrm>
            <a:custGeom>
              <a:rect b="b" l="l" r="r" t="t"/>
              <a:pathLst>
                <a:path extrusionOk="0" h="231" w="957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g2fbb1b8220c_0_0"/>
            <p:cNvSpPr/>
            <p:nvPr/>
          </p:nvSpPr>
          <p:spPr>
            <a:xfrm>
              <a:off x="3563200" y="1951725"/>
              <a:ext cx="24775" cy="5775"/>
            </a:xfrm>
            <a:custGeom>
              <a:rect b="b" l="l" r="r" t="t"/>
              <a:pathLst>
                <a:path extrusionOk="0" h="231" w="991">
                  <a:moveTo>
                    <a:pt x="0" y="0"/>
                  </a:moveTo>
                  <a:lnTo>
                    <a:pt x="0" y="230"/>
                  </a:lnTo>
                  <a:lnTo>
                    <a:pt x="991" y="2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g2fbb1b8220c_0_0"/>
            <p:cNvSpPr/>
            <p:nvPr/>
          </p:nvSpPr>
          <p:spPr>
            <a:xfrm>
              <a:off x="36111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g2fbb1b8220c_0_0"/>
            <p:cNvSpPr/>
            <p:nvPr/>
          </p:nvSpPr>
          <p:spPr>
            <a:xfrm>
              <a:off x="4715650" y="2028100"/>
              <a:ext cx="13100" cy="23925"/>
            </a:xfrm>
            <a:custGeom>
              <a:rect b="b" l="l" r="r" t="t"/>
              <a:pathLst>
                <a:path extrusionOk="0" h="957" w="524">
                  <a:moveTo>
                    <a:pt x="238" y="1"/>
                  </a:moveTo>
                  <a:lnTo>
                    <a:pt x="1" y="84"/>
                  </a:lnTo>
                  <a:cubicBezTo>
                    <a:pt x="147" y="349"/>
                    <a:pt x="238" y="635"/>
                    <a:pt x="294" y="956"/>
                  </a:cubicBezTo>
                  <a:lnTo>
                    <a:pt x="524" y="901"/>
                  </a:lnTo>
                  <a:cubicBezTo>
                    <a:pt x="468" y="580"/>
                    <a:pt x="350" y="287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g2fbb1b8220c_0_0"/>
            <p:cNvSpPr/>
            <p:nvPr/>
          </p:nvSpPr>
          <p:spPr>
            <a:xfrm>
              <a:off x="44198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g2fbb1b8220c_0_0"/>
            <p:cNvSpPr/>
            <p:nvPr/>
          </p:nvSpPr>
          <p:spPr>
            <a:xfrm>
              <a:off x="437347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g2fbb1b8220c_0_0"/>
            <p:cNvSpPr/>
            <p:nvPr/>
          </p:nvSpPr>
          <p:spPr>
            <a:xfrm>
              <a:off x="45144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g2fbb1b8220c_0_0"/>
            <p:cNvSpPr/>
            <p:nvPr/>
          </p:nvSpPr>
          <p:spPr>
            <a:xfrm>
              <a:off x="4652525" y="1961825"/>
              <a:ext cx="23225" cy="16075"/>
            </a:xfrm>
            <a:custGeom>
              <a:rect b="b" l="l" r="r" t="t"/>
              <a:pathLst>
                <a:path extrusionOk="0" h="643" w="929">
                  <a:moveTo>
                    <a:pt x="84" y="1"/>
                  </a:moveTo>
                  <a:lnTo>
                    <a:pt x="0" y="210"/>
                  </a:lnTo>
                  <a:cubicBezTo>
                    <a:pt x="259" y="322"/>
                    <a:pt x="552" y="468"/>
                    <a:pt x="810" y="642"/>
                  </a:cubicBezTo>
                  <a:lnTo>
                    <a:pt x="928" y="468"/>
                  </a:lnTo>
                  <a:cubicBezTo>
                    <a:pt x="670" y="266"/>
                    <a:pt x="377" y="11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g2fbb1b8220c_0_0"/>
            <p:cNvSpPr/>
            <p:nvPr/>
          </p:nvSpPr>
          <p:spPr>
            <a:xfrm>
              <a:off x="456095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g2fbb1b8220c_0_0"/>
            <p:cNvSpPr/>
            <p:nvPr/>
          </p:nvSpPr>
          <p:spPr>
            <a:xfrm>
              <a:off x="4690200" y="1988000"/>
              <a:ext cx="19725" cy="21825"/>
            </a:xfrm>
            <a:custGeom>
              <a:rect b="b" l="l" r="r" t="t"/>
              <a:pathLst>
                <a:path extrusionOk="0" h="873" w="789">
                  <a:moveTo>
                    <a:pt x="175" y="0"/>
                  </a:moveTo>
                  <a:lnTo>
                    <a:pt x="0" y="175"/>
                  </a:lnTo>
                  <a:cubicBezTo>
                    <a:pt x="210" y="412"/>
                    <a:pt x="412" y="642"/>
                    <a:pt x="586" y="872"/>
                  </a:cubicBezTo>
                  <a:lnTo>
                    <a:pt x="789" y="761"/>
                  </a:lnTo>
                  <a:cubicBezTo>
                    <a:pt x="586" y="495"/>
                    <a:pt x="384" y="237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g2fbb1b8220c_0_0"/>
            <p:cNvSpPr/>
            <p:nvPr/>
          </p:nvSpPr>
          <p:spPr>
            <a:xfrm>
              <a:off x="4608225" y="1951725"/>
              <a:ext cx="23925" cy="8725"/>
            </a:xfrm>
            <a:custGeom>
              <a:rect b="b" l="l" r="r" t="t"/>
              <a:pathLst>
                <a:path extrusionOk="0" h="349" w="957">
                  <a:moveTo>
                    <a:pt x="0" y="0"/>
                  </a:moveTo>
                  <a:lnTo>
                    <a:pt x="0" y="230"/>
                  </a:lnTo>
                  <a:cubicBezTo>
                    <a:pt x="286" y="230"/>
                    <a:pt x="607" y="265"/>
                    <a:pt x="900" y="349"/>
                  </a:cubicBezTo>
                  <a:lnTo>
                    <a:pt x="956" y="119"/>
                  </a:lnTo>
                  <a:cubicBezTo>
                    <a:pt x="635" y="28"/>
                    <a:pt x="31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g2fbb1b8220c_0_0"/>
            <p:cNvSpPr/>
            <p:nvPr/>
          </p:nvSpPr>
          <p:spPr>
            <a:xfrm>
              <a:off x="446712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g2fbb1b8220c_0_0"/>
            <p:cNvSpPr/>
            <p:nvPr/>
          </p:nvSpPr>
          <p:spPr>
            <a:xfrm>
              <a:off x="4091475" y="1951725"/>
              <a:ext cx="24075" cy="5775"/>
            </a:xfrm>
            <a:custGeom>
              <a:rect b="b" l="l" r="r" t="t"/>
              <a:pathLst>
                <a:path extrusionOk="0" h="231" w="963">
                  <a:moveTo>
                    <a:pt x="0" y="0"/>
                  </a:moveTo>
                  <a:lnTo>
                    <a:pt x="0" y="230"/>
                  </a:lnTo>
                  <a:lnTo>
                    <a:pt x="963" y="23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g2fbb1b8220c_0_0"/>
            <p:cNvSpPr/>
            <p:nvPr/>
          </p:nvSpPr>
          <p:spPr>
            <a:xfrm>
              <a:off x="404490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g2fbb1b8220c_0_0"/>
            <p:cNvSpPr/>
            <p:nvPr/>
          </p:nvSpPr>
          <p:spPr>
            <a:xfrm>
              <a:off x="4326225" y="1951725"/>
              <a:ext cx="23900" cy="5775"/>
            </a:xfrm>
            <a:custGeom>
              <a:rect b="b" l="l" r="r" t="t"/>
              <a:pathLst>
                <a:path extrusionOk="0" h="231" w="956">
                  <a:moveTo>
                    <a:pt x="0" y="0"/>
                  </a:moveTo>
                  <a:lnTo>
                    <a:pt x="0" y="230"/>
                  </a:lnTo>
                  <a:lnTo>
                    <a:pt x="956" y="230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g2fbb1b8220c_0_0"/>
            <p:cNvSpPr/>
            <p:nvPr/>
          </p:nvSpPr>
          <p:spPr>
            <a:xfrm>
              <a:off x="3965725" y="1951725"/>
              <a:ext cx="8750" cy="5775"/>
            </a:xfrm>
            <a:custGeom>
              <a:rect b="b" l="l" r="r" t="t"/>
              <a:pathLst>
                <a:path extrusionOk="0" h="231" w="350">
                  <a:moveTo>
                    <a:pt x="0" y="0"/>
                  </a:moveTo>
                  <a:lnTo>
                    <a:pt x="0" y="230"/>
                  </a:lnTo>
                  <a:lnTo>
                    <a:pt x="349" y="23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g2fbb1b8220c_0_0"/>
            <p:cNvSpPr/>
            <p:nvPr/>
          </p:nvSpPr>
          <p:spPr>
            <a:xfrm>
              <a:off x="39978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g2fbb1b8220c_0_0"/>
            <p:cNvSpPr/>
            <p:nvPr/>
          </p:nvSpPr>
          <p:spPr>
            <a:xfrm>
              <a:off x="4279650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0" y="0"/>
                  </a:moveTo>
                  <a:lnTo>
                    <a:pt x="0" y="230"/>
                  </a:lnTo>
                  <a:lnTo>
                    <a:pt x="935" y="23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g2fbb1b8220c_0_0"/>
            <p:cNvSpPr/>
            <p:nvPr/>
          </p:nvSpPr>
          <p:spPr>
            <a:xfrm>
              <a:off x="4232375" y="1951725"/>
              <a:ext cx="23400" cy="5775"/>
            </a:xfrm>
            <a:custGeom>
              <a:rect b="b" l="l" r="r" t="t"/>
              <a:pathLst>
                <a:path extrusionOk="0" h="231" w="936">
                  <a:moveTo>
                    <a:pt x="1" y="0"/>
                  </a:moveTo>
                  <a:lnTo>
                    <a:pt x="1" y="230"/>
                  </a:lnTo>
                  <a:lnTo>
                    <a:pt x="936" y="23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g2fbb1b8220c_0_0"/>
            <p:cNvSpPr/>
            <p:nvPr/>
          </p:nvSpPr>
          <p:spPr>
            <a:xfrm>
              <a:off x="4138725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1" y="0"/>
                  </a:moveTo>
                  <a:lnTo>
                    <a:pt x="1" y="230"/>
                  </a:lnTo>
                  <a:lnTo>
                    <a:pt x="929" y="2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g2fbb1b8220c_0_0"/>
            <p:cNvSpPr/>
            <p:nvPr/>
          </p:nvSpPr>
          <p:spPr>
            <a:xfrm>
              <a:off x="4186000" y="1951725"/>
              <a:ext cx="23225" cy="5775"/>
            </a:xfrm>
            <a:custGeom>
              <a:rect b="b" l="l" r="r" t="t"/>
              <a:pathLst>
                <a:path extrusionOk="0" h="231" w="929">
                  <a:moveTo>
                    <a:pt x="0" y="0"/>
                  </a:moveTo>
                  <a:lnTo>
                    <a:pt x="0" y="230"/>
                  </a:lnTo>
                  <a:lnTo>
                    <a:pt x="928" y="23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g2fbb1b8220c_0_0"/>
            <p:cNvSpPr/>
            <p:nvPr/>
          </p:nvSpPr>
          <p:spPr>
            <a:xfrm>
              <a:off x="43124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g2fbb1b8220c_0_0"/>
            <p:cNvSpPr/>
            <p:nvPr/>
          </p:nvSpPr>
          <p:spPr>
            <a:xfrm>
              <a:off x="45471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g2fbb1b8220c_0_0"/>
            <p:cNvSpPr/>
            <p:nvPr/>
          </p:nvSpPr>
          <p:spPr>
            <a:xfrm>
              <a:off x="450062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g2fbb1b8220c_0_0"/>
            <p:cNvSpPr/>
            <p:nvPr/>
          </p:nvSpPr>
          <p:spPr>
            <a:xfrm>
              <a:off x="44533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g2fbb1b8220c_0_0"/>
            <p:cNvSpPr/>
            <p:nvPr/>
          </p:nvSpPr>
          <p:spPr>
            <a:xfrm>
              <a:off x="412495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g2fbb1b8220c_0_0"/>
            <p:cNvSpPr/>
            <p:nvPr/>
          </p:nvSpPr>
          <p:spPr>
            <a:xfrm>
              <a:off x="3998500" y="2296850"/>
              <a:ext cx="8750" cy="24100"/>
            </a:xfrm>
            <a:custGeom>
              <a:rect b="b" l="l" r="r" t="t"/>
              <a:pathLst>
                <a:path extrusionOk="0" h="964" w="350">
                  <a:moveTo>
                    <a:pt x="147" y="1"/>
                  </a:moveTo>
                  <a:cubicBezTo>
                    <a:pt x="57" y="322"/>
                    <a:pt x="1" y="643"/>
                    <a:pt x="1" y="964"/>
                  </a:cubicBezTo>
                  <a:lnTo>
                    <a:pt x="231" y="964"/>
                  </a:lnTo>
                  <a:cubicBezTo>
                    <a:pt x="231" y="671"/>
                    <a:pt x="287" y="350"/>
                    <a:pt x="350" y="64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g2fbb1b8220c_0_0"/>
            <p:cNvSpPr/>
            <p:nvPr/>
          </p:nvSpPr>
          <p:spPr>
            <a:xfrm>
              <a:off x="440610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g2fbb1b8220c_0_0"/>
            <p:cNvSpPr/>
            <p:nvPr/>
          </p:nvSpPr>
          <p:spPr>
            <a:xfrm>
              <a:off x="4077700" y="2203200"/>
              <a:ext cx="24775" cy="12400"/>
            </a:xfrm>
            <a:custGeom>
              <a:rect b="b" l="l" r="r" t="t"/>
              <a:pathLst>
                <a:path extrusionOk="0" h="496" w="991">
                  <a:moveTo>
                    <a:pt x="928" y="1"/>
                  </a:moveTo>
                  <a:cubicBezTo>
                    <a:pt x="607" y="56"/>
                    <a:pt x="321" y="147"/>
                    <a:pt x="0" y="259"/>
                  </a:cubicBezTo>
                  <a:lnTo>
                    <a:pt x="84" y="496"/>
                  </a:lnTo>
                  <a:cubicBezTo>
                    <a:pt x="377" y="377"/>
                    <a:pt x="670" y="287"/>
                    <a:pt x="991" y="231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g2fbb1b8220c_0_0"/>
            <p:cNvSpPr/>
            <p:nvPr/>
          </p:nvSpPr>
          <p:spPr>
            <a:xfrm>
              <a:off x="4010025" y="2253950"/>
              <a:ext cx="16750" cy="23400"/>
            </a:xfrm>
            <a:custGeom>
              <a:rect b="b" l="l" r="r" t="t"/>
              <a:pathLst>
                <a:path extrusionOk="0" h="936" w="670">
                  <a:moveTo>
                    <a:pt x="468" y="1"/>
                  </a:moveTo>
                  <a:cubicBezTo>
                    <a:pt x="293" y="266"/>
                    <a:pt x="119" y="524"/>
                    <a:pt x="0" y="817"/>
                  </a:cubicBezTo>
                  <a:lnTo>
                    <a:pt x="210" y="936"/>
                  </a:lnTo>
                  <a:cubicBezTo>
                    <a:pt x="321" y="643"/>
                    <a:pt x="496" y="384"/>
                    <a:pt x="670" y="11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g2fbb1b8220c_0_0"/>
            <p:cNvSpPr/>
            <p:nvPr/>
          </p:nvSpPr>
          <p:spPr>
            <a:xfrm>
              <a:off x="4037750" y="2221350"/>
              <a:ext cx="21825" cy="18850"/>
            </a:xfrm>
            <a:custGeom>
              <a:rect b="b" l="l" r="r" t="t"/>
              <a:pathLst>
                <a:path extrusionOk="0" h="754" w="873">
                  <a:moveTo>
                    <a:pt x="754" y="0"/>
                  </a:moveTo>
                  <a:cubicBezTo>
                    <a:pt x="496" y="147"/>
                    <a:pt x="231" y="349"/>
                    <a:pt x="0" y="579"/>
                  </a:cubicBezTo>
                  <a:lnTo>
                    <a:pt x="175" y="754"/>
                  </a:lnTo>
                  <a:cubicBezTo>
                    <a:pt x="377" y="551"/>
                    <a:pt x="635" y="349"/>
                    <a:pt x="873" y="175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g2fbb1b8220c_0_0"/>
            <p:cNvSpPr/>
            <p:nvPr/>
          </p:nvSpPr>
          <p:spPr>
            <a:xfrm>
              <a:off x="4725075" y="2074500"/>
              <a:ext cx="7350" cy="24075"/>
            </a:xfrm>
            <a:custGeom>
              <a:rect b="b" l="l" r="r" t="t"/>
              <a:pathLst>
                <a:path extrusionOk="0" h="963" w="294">
                  <a:moveTo>
                    <a:pt x="35" y="0"/>
                  </a:moveTo>
                  <a:cubicBezTo>
                    <a:pt x="63" y="63"/>
                    <a:pt x="63" y="119"/>
                    <a:pt x="63" y="175"/>
                  </a:cubicBezTo>
                  <a:cubicBezTo>
                    <a:pt x="63" y="440"/>
                    <a:pt x="35" y="670"/>
                    <a:pt x="0" y="900"/>
                  </a:cubicBezTo>
                  <a:lnTo>
                    <a:pt x="238" y="963"/>
                  </a:lnTo>
                  <a:cubicBezTo>
                    <a:pt x="266" y="698"/>
                    <a:pt x="293" y="440"/>
                    <a:pt x="293" y="175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g2fbb1b8220c_0_0"/>
            <p:cNvSpPr/>
            <p:nvPr/>
          </p:nvSpPr>
          <p:spPr>
            <a:xfrm>
              <a:off x="4594275" y="2200250"/>
              <a:ext cx="23400" cy="6650"/>
            </a:xfrm>
            <a:custGeom>
              <a:rect b="b" l="l" r="r" t="t"/>
              <a:pathLst>
                <a:path extrusionOk="0" h="266" w="936">
                  <a:moveTo>
                    <a:pt x="935" y="0"/>
                  </a:moveTo>
                  <a:cubicBezTo>
                    <a:pt x="761" y="28"/>
                    <a:pt x="586" y="28"/>
                    <a:pt x="412" y="28"/>
                  </a:cubicBezTo>
                  <a:lnTo>
                    <a:pt x="0" y="28"/>
                  </a:lnTo>
                  <a:lnTo>
                    <a:pt x="0" y="265"/>
                  </a:lnTo>
                  <a:lnTo>
                    <a:pt x="412" y="265"/>
                  </a:lnTo>
                  <a:cubicBezTo>
                    <a:pt x="586" y="265"/>
                    <a:pt x="761" y="265"/>
                    <a:pt x="935" y="23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g2fbb1b8220c_0_0"/>
            <p:cNvSpPr/>
            <p:nvPr/>
          </p:nvSpPr>
          <p:spPr>
            <a:xfrm>
              <a:off x="4639450" y="2187150"/>
              <a:ext cx="23900" cy="14500"/>
            </a:xfrm>
            <a:custGeom>
              <a:rect b="b" l="l" r="r" t="t"/>
              <a:pathLst>
                <a:path extrusionOk="0" h="580" w="956">
                  <a:moveTo>
                    <a:pt x="872" y="1"/>
                  </a:moveTo>
                  <a:cubicBezTo>
                    <a:pt x="579" y="147"/>
                    <a:pt x="286" y="266"/>
                    <a:pt x="0" y="350"/>
                  </a:cubicBezTo>
                  <a:lnTo>
                    <a:pt x="84" y="580"/>
                  </a:lnTo>
                  <a:cubicBezTo>
                    <a:pt x="377" y="468"/>
                    <a:pt x="698" y="350"/>
                    <a:pt x="956" y="203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g2fbb1b8220c_0_0"/>
            <p:cNvSpPr/>
            <p:nvPr/>
          </p:nvSpPr>
          <p:spPr>
            <a:xfrm>
              <a:off x="4680075" y="2158900"/>
              <a:ext cx="21125" cy="20250"/>
            </a:xfrm>
            <a:custGeom>
              <a:rect b="b" l="l" r="r" t="t"/>
              <a:pathLst>
                <a:path extrusionOk="0" h="810" w="845">
                  <a:moveTo>
                    <a:pt x="670" y="1"/>
                  </a:moveTo>
                  <a:cubicBezTo>
                    <a:pt x="468" y="231"/>
                    <a:pt x="231" y="433"/>
                    <a:pt x="1" y="636"/>
                  </a:cubicBezTo>
                  <a:lnTo>
                    <a:pt x="147" y="810"/>
                  </a:lnTo>
                  <a:cubicBezTo>
                    <a:pt x="405" y="608"/>
                    <a:pt x="642" y="405"/>
                    <a:pt x="845" y="140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g2fbb1b8220c_0_0"/>
            <p:cNvSpPr/>
            <p:nvPr/>
          </p:nvSpPr>
          <p:spPr>
            <a:xfrm>
              <a:off x="4709900" y="2119675"/>
              <a:ext cx="15200" cy="23200"/>
            </a:xfrm>
            <a:custGeom>
              <a:rect b="b" l="l" r="r" t="t"/>
              <a:pathLst>
                <a:path extrusionOk="0" h="928" w="608">
                  <a:moveTo>
                    <a:pt x="377" y="0"/>
                  </a:moveTo>
                  <a:cubicBezTo>
                    <a:pt x="294" y="286"/>
                    <a:pt x="147" y="551"/>
                    <a:pt x="1" y="809"/>
                  </a:cubicBezTo>
                  <a:lnTo>
                    <a:pt x="203" y="928"/>
                  </a:lnTo>
                  <a:cubicBezTo>
                    <a:pt x="377" y="663"/>
                    <a:pt x="496" y="377"/>
                    <a:pt x="607" y="84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g2fbb1b8220c_0_0"/>
            <p:cNvSpPr/>
            <p:nvPr/>
          </p:nvSpPr>
          <p:spPr>
            <a:xfrm>
              <a:off x="4171350" y="2200925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g2fbb1b8220c_0_0"/>
            <p:cNvSpPr/>
            <p:nvPr/>
          </p:nvSpPr>
          <p:spPr>
            <a:xfrm>
              <a:off x="4265875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g2fbb1b8220c_0_0"/>
            <p:cNvSpPr/>
            <p:nvPr/>
          </p:nvSpPr>
          <p:spPr>
            <a:xfrm>
              <a:off x="4359700" y="2200925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g2fbb1b8220c_0_0"/>
            <p:cNvSpPr/>
            <p:nvPr/>
          </p:nvSpPr>
          <p:spPr>
            <a:xfrm>
              <a:off x="4218600" y="2200925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g2fbb1b8220c_0_0"/>
            <p:cNvSpPr/>
            <p:nvPr/>
          </p:nvSpPr>
          <p:spPr>
            <a:xfrm>
              <a:off x="5017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g2fbb1b8220c_0_0"/>
            <p:cNvSpPr/>
            <p:nvPr/>
          </p:nvSpPr>
          <p:spPr>
            <a:xfrm>
              <a:off x="4970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g2fbb1b8220c_0_0"/>
            <p:cNvSpPr/>
            <p:nvPr/>
          </p:nvSpPr>
          <p:spPr>
            <a:xfrm>
              <a:off x="5111025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g2fbb1b8220c_0_0"/>
            <p:cNvSpPr/>
            <p:nvPr/>
          </p:nvSpPr>
          <p:spPr>
            <a:xfrm>
              <a:off x="50637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g2fbb1b8220c_0_0"/>
            <p:cNvSpPr/>
            <p:nvPr/>
          </p:nvSpPr>
          <p:spPr>
            <a:xfrm>
              <a:off x="46881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g2fbb1b8220c_0_0"/>
            <p:cNvSpPr/>
            <p:nvPr/>
          </p:nvSpPr>
          <p:spPr>
            <a:xfrm>
              <a:off x="46415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g2fbb1b8220c_0_0"/>
            <p:cNvSpPr/>
            <p:nvPr/>
          </p:nvSpPr>
          <p:spPr>
            <a:xfrm>
              <a:off x="49228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g2fbb1b8220c_0_0"/>
            <p:cNvSpPr/>
            <p:nvPr/>
          </p:nvSpPr>
          <p:spPr>
            <a:xfrm>
              <a:off x="459427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g2fbb1b8220c_0_0"/>
            <p:cNvSpPr/>
            <p:nvPr/>
          </p:nvSpPr>
          <p:spPr>
            <a:xfrm>
              <a:off x="48762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g2fbb1b8220c_0_0"/>
            <p:cNvSpPr/>
            <p:nvPr/>
          </p:nvSpPr>
          <p:spPr>
            <a:xfrm>
              <a:off x="482902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g2fbb1b8220c_0_0"/>
            <p:cNvSpPr/>
            <p:nvPr/>
          </p:nvSpPr>
          <p:spPr>
            <a:xfrm>
              <a:off x="47353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g2fbb1b8220c_0_0"/>
            <p:cNvSpPr/>
            <p:nvPr/>
          </p:nvSpPr>
          <p:spPr>
            <a:xfrm>
              <a:off x="4782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g2fbb1b8220c_0_0"/>
            <p:cNvSpPr/>
            <p:nvPr/>
          </p:nvSpPr>
          <p:spPr>
            <a:xfrm>
              <a:off x="53937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g2fbb1b8220c_0_0"/>
            <p:cNvSpPr/>
            <p:nvPr/>
          </p:nvSpPr>
          <p:spPr>
            <a:xfrm>
              <a:off x="53464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g2fbb1b8220c_0_0"/>
            <p:cNvSpPr/>
            <p:nvPr/>
          </p:nvSpPr>
          <p:spPr>
            <a:xfrm>
              <a:off x="54874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g2fbb1b8220c_0_0"/>
            <p:cNvSpPr/>
            <p:nvPr/>
          </p:nvSpPr>
          <p:spPr>
            <a:xfrm>
              <a:off x="5440125" y="2388759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g2fbb1b8220c_0_0"/>
            <p:cNvSpPr/>
            <p:nvPr/>
          </p:nvSpPr>
          <p:spPr>
            <a:xfrm>
              <a:off x="52999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g2fbb1b8220c_0_0"/>
            <p:cNvSpPr/>
            <p:nvPr/>
          </p:nvSpPr>
          <p:spPr>
            <a:xfrm>
              <a:off x="52526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g2fbb1b8220c_0_0"/>
            <p:cNvSpPr/>
            <p:nvPr/>
          </p:nvSpPr>
          <p:spPr>
            <a:xfrm>
              <a:off x="52062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g2fbb1b8220c_0_0"/>
            <p:cNvSpPr/>
            <p:nvPr/>
          </p:nvSpPr>
          <p:spPr>
            <a:xfrm>
              <a:off x="51590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g2fbb1b8220c_0_0"/>
            <p:cNvSpPr/>
            <p:nvPr/>
          </p:nvSpPr>
          <p:spPr>
            <a:xfrm>
              <a:off x="4313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g2fbb1b8220c_0_0"/>
            <p:cNvSpPr/>
            <p:nvPr/>
          </p:nvSpPr>
          <p:spPr>
            <a:xfrm>
              <a:off x="4547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g2fbb1b8220c_0_0"/>
            <p:cNvSpPr/>
            <p:nvPr/>
          </p:nvSpPr>
          <p:spPr>
            <a:xfrm>
              <a:off x="4500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g2fbb1b8220c_0_0"/>
            <p:cNvSpPr/>
            <p:nvPr/>
          </p:nvSpPr>
          <p:spPr>
            <a:xfrm>
              <a:off x="4453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g2fbb1b8220c_0_0"/>
            <p:cNvSpPr/>
            <p:nvPr/>
          </p:nvSpPr>
          <p:spPr>
            <a:xfrm>
              <a:off x="41263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g2fbb1b8220c_0_0"/>
            <p:cNvSpPr/>
            <p:nvPr/>
          </p:nvSpPr>
          <p:spPr>
            <a:xfrm>
              <a:off x="3998500" y="2336100"/>
              <a:ext cx="9450" cy="24100"/>
            </a:xfrm>
            <a:custGeom>
              <a:rect b="b" l="l" r="r" t="t"/>
              <a:pathLst>
                <a:path extrusionOk="0" h="964" w="378">
                  <a:moveTo>
                    <a:pt x="1" y="0"/>
                  </a:moveTo>
                  <a:cubicBezTo>
                    <a:pt x="29" y="321"/>
                    <a:pt x="57" y="642"/>
                    <a:pt x="147" y="963"/>
                  </a:cubicBezTo>
                  <a:lnTo>
                    <a:pt x="378" y="900"/>
                  </a:lnTo>
                  <a:cubicBezTo>
                    <a:pt x="287" y="614"/>
                    <a:pt x="259" y="293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g2fbb1b8220c_0_0"/>
            <p:cNvSpPr/>
            <p:nvPr/>
          </p:nvSpPr>
          <p:spPr>
            <a:xfrm>
              <a:off x="44068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g2fbb1b8220c_0_0"/>
            <p:cNvSpPr/>
            <p:nvPr/>
          </p:nvSpPr>
          <p:spPr>
            <a:xfrm>
              <a:off x="4079775" y="2441450"/>
              <a:ext cx="24100" cy="12400"/>
            </a:xfrm>
            <a:custGeom>
              <a:rect b="b" l="l" r="r" t="t"/>
              <a:pathLst>
                <a:path extrusionOk="0" h="496" w="964">
                  <a:moveTo>
                    <a:pt x="91" y="0"/>
                  </a:moveTo>
                  <a:lnTo>
                    <a:pt x="1" y="237"/>
                  </a:lnTo>
                  <a:cubicBezTo>
                    <a:pt x="294" y="349"/>
                    <a:pt x="615" y="440"/>
                    <a:pt x="908" y="495"/>
                  </a:cubicBezTo>
                  <a:lnTo>
                    <a:pt x="963" y="265"/>
                  </a:lnTo>
                  <a:cubicBezTo>
                    <a:pt x="670" y="209"/>
                    <a:pt x="384" y="11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g2fbb1b8220c_0_0"/>
            <p:cNvSpPr/>
            <p:nvPr/>
          </p:nvSpPr>
          <p:spPr>
            <a:xfrm>
              <a:off x="4010025" y="2380400"/>
              <a:ext cx="16750" cy="22700"/>
            </a:xfrm>
            <a:custGeom>
              <a:rect b="b" l="l" r="r" t="t"/>
              <a:pathLst>
                <a:path extrusionOk="0" h="908" w="670">
                  <a:moveTo>
                    <a:pt x="210" y="0"/>
                  </a:moveTo>
                  <a:lnTo>
                    <a:pt x="0" y="91"/>
                  </a:lnTo>
                  <a:cubicBezTo>
                    <a:pt x="147" y="384"/>
                    <a:pt x="293" y="642"/>
                    <a:pt x="496" y="907"/>
                  </a:cubicBezTo>
                  <a:lnTo>
                    <a:pt x="670" y="789"/>
                  </a:lnTo>
                  <a:cubicBezTo>
                    <a:pt x="496" y="524"/>
                    <a:pt x="349" y="266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g2fbb1b8220c_0_0"/>
            <p:cNvSpPr/>
            <p:nvPr/>
          </p:nvSpPr>
          <p:spPr>
            <a:xfrm>
              <a:off x="4039850" y="2416850"/>
              <a:ext cx="21825" cy="19550"/>
            </a:xfrm>
            <a:custGeom>
              <a:rect b="b" l="l" r="r" t="t"/>
              <a:pathLst>
                <a:path extrusionOk="0" h="782" w="873">
                  <a:moveTo>
                    <a:pt x="147" y="0"/>
                  </a:moveTo>
                  <a:lnTo>
                    <a:pt x="0" y="175"/>
                  </a:lnTo>
                  <a:cubicBezTo>
                    <a:pt x="237" y="405"/>
                    <a:pt x="468" y="607"/>
                    <a:pt x="761" y="782"/>
                  </a:cubicBezTo>
                  <a:lnTo>
                    <a:pt x="872" y="579"/>
                  </a:lnTo>
                  <a:cubicBezTo>
                    <a:pt x="614" y="405"/>
                    <a:pt x="377" y="231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g2fbb1b8220c_0_0"/>
            <p:cNvSpPr/>
            <p:nvPr/>
          </p:nvSpPr>
          <p:spPr>
            <a:xfrm>
              <a:off x="41713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g2fbb1b8220c_0_0"/>
            <p:cNvSpPr/>
            <p:nvPr/>
          </p:nvSpPr>
          <p:spPr>
            <a:xfrm>
              <a:off x="42658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g2fbb1b8220c_0_0"/>
            <p:cNvSpPr/>
            <p:nvPr/>
          </p:nvSpPr>
          <p:spPr>
            <a:xfrm>
              <a:off x="43597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g2fbb1b8220c_0_0"/>
            <p:cNvSpPr/>
            <p:nvPr/>
          </p:nvSpPr>
          <p:spPr>
            <a:xfrm>
              <a:off x="42186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g2fbb1b8220c_0_0"/>
            <p:cNvSpPr/>
            <p:nvPr/>
          </p:nvSpPr>
          <p:spPr>
            <a:xfrm>
              <a:off x="638120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4" y="238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g2fbb1b8220c_0_0"/>
            <p:cNvSpPr/>
            <p:nvPr/>
          </p:nvSpPr>
          <p:spPr>
            <a:xfrm>
              <a:off x="63348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g2fbb1b8220c_0_0"/>
            <p:cNvSpPr/>
            <p:nvPr/>
          </p:nvSpPr>
          <p:spPr>
            <a:xfrm>
              <a:off x="6475050" y="2450150"/>
              <a:ext cx="24600" cy="5975"/>
            </a:xfrm>
            <a:custGeom>
              <a:rect b="b" l="l" r="r" t="t"/>
              <a:pathLst>
                <a:path extrusionOk="0" h="239" w="984">
                  <a:moveTo>
                    <a:pt x="0" y="1"/>
                  </a:moveTo>
                  <a:lnTo>
                    <a:pt x="0" y="238"/>
                  </a:lnTo>
                  <a:lnTo>
                    <a:pt x="984" y="2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g2fbb1b8220c_0_0"/>
            <p:cNvSpPr/>
            <p:nvPr/>
          </p:nvSpPr>
          <p:spPr>
            <a:xfrm>
              <a:off x="64284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g2fbb1b8220c_0_0"/>
            <p:cNvSpPr/>
            <p:nvPr/>
          </p:nvSpPr>
          <p:spPr>
            <a:xfrm>
              <a:off x="60528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g2fbb1b8220c_0_0"/>
            <p:cNvSpPr/>
            <p:nvPr/>
          </p:nvSpPr>
          <p:spPr>
            <a:xfrm>
              <a:off x="60062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g2fbb1b8220c_0_0"/>
            <p:cNvSpPr/>
            <p:nvPr/>
          </p:nvSpPr>
          <p:spPr>
            <a:xfrm>
              <a:off x="62875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g2fbb1b8220c_0_0"/>
            <p:cNvSpPr/>
            <p:nvPr/>
          </p:nvSpPr>
          <p:spPr>
            <a:xfrm>
              <a:off x="59589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g2fbb1b8220c_0_0"/>
            <p:cNvSpPr/>
            <p:nvPr/>
          </p:nvSpPr>
          <p:spPr>
            <a:xfrm>
              <a:off x="62403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g2fbb1b8220c_0_0"/>
            <p:cNvSpPr/>
            <p:nvPr/>
          </p:nvSpPr>
          <p:spPr>
            <a:xfrm>
              <a:off x="61937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g2fbb1b8220c_0_0"/>
            <p:cNvSpPr/>
            <p:nvPr/>
          </p:nvSpPr>
          <p:spPr>
            <a:xfrm>
              <a:off x="61000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g2fbb1b8220c_0_0"/>
            <p:cNvSpPr/>
            <p:nvPr/>
          </p:nvSpPr>
          <p:spPr>
            <a:xfrm>
              <a:off x="6146475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g2fbb1b8220c_0_0"/>
            <p:cNvSpPr/>
            <p:nvPr/>
          </p:nvSpPr>
          <p:spPr>
            <a:xfrm>
              <a:off x="6758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g2fbb1b8220c_0_0"/>
            <p:cNvSpPr/>
            <p:nvPr/>
          </p:nvSpPr>
          <p:spPr>
            <a:xfrm>
              <a:off x="67111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g2fbb1b8220c_0_0"/>
            <p:cNvSpPr/>
            <p:nvPr/>
          </p:nvSpPr>
          <p:spPr>
            <a:xfrm>
              <a:off x="6852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g2fbb1b8220c_0_0"/>
            <p:cNvSpPr/>
            <p:nvPr/>
          </p:nvSpPr>
          <p:spPr>
            <a:xfrm>
              <a:off x="680485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g2fbb1b8220c_0_0"/>
            <p:cNvSpPr/>
            <p:nvPr/>
          </p:nvSpPr>
          <p:spPr>
            <a:xfrm>
              <a:off x="6663925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g2fbb1b8220c_0_0"/>
            <p:cNvSpPr/>
            <p:nvPr/>
          </p:nvSpPr>
          <p:spPr>
            <a:xfrm>
              <a:off x="6617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g2fbb1b8220c_0_0"/>
            <p:cNvSpPr/>
            <p:nvPr/>
          </p:nvSpPr>
          <p:spPr>
            <a:xfrm>
              <a:off x="65702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g2fbb1b8220c_0_0"/>
            <p:cNvSpPr/>
            <p:nvPr/>
          </p:nvSpPr>
          <p:spPr>
            <a:xfrm>
              <a:off x="65237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g2fbb1b8220c_0_0"/>
            <p:cNvSpPr/>
            <p:nvPr/>
          </p:nvSpPr>
          <p:spPr>
            <a:xfrm>
              <a:off x="567715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g2fbb1b8220c_0_0"/>
            <p:cNvSpPr/>
            <p:nvPr/>
          </p:nvSpPr>
          <p:spPr>
            <a:xfrm>
              <a:off x="591190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g2fbb1b8220c_0_0"/>
            <p:cNvSpPr/>
            <p:nvPr/>
          </p:nvSpPr>
          <p:spPr>
            <a:xfrm>
              <a:off x="5865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g2fbb1b8220c_0_0"/>
            <p:cNvSpPr/>
            <p:nvPr/>
          </p:nvSpPr>
          <p:spPr>
            <a:xfrm>
              <a:off x="5818075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g2fbb1b8220c_0_0"/>
            <p:cNvSpPr/>
            <p:nvPr/>
          </p:nvSpPr>
          <p:spPr>
            <a:xfrm>
              <a:off x="5771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g2fbb1b8220c_0_0"/>
            <p:cNvSpPr/>
            <p:nvPr/>
          </p:nvSpPr>
          <p:spPr>
            <a:xfrm>
              <a:off x="55360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g2fbb1b8220c_0_0"/>
            <p:cNvSpPr/>
            <p:nvPr/>
          </p:nvSpPr>
          <p:spPr>
            <a:xfrm>
              <a:off x="562987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g2fbb1b8220c_0_0"/>
            <p:cNvSpPr/>
            <p:nvPr/>
          </p:nvSpPr>
          <p:spPr>
            <a:xfrm>
              <a:off x="57244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g2fbb1b8220c_0_0"/>
            <p:cNvSpPr/>
            <p:nvPr/>
          </p:nvSpPr>
          <p:spPr>
            <a:xfrm>
              <a:off x="558332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g2fbb1b8220c_0_0"/>
            <p:cNvSpPr/>
            <p:nvPr/>
          </p:nvSpPr>
          <p:spPr>
            <a:xfrm>
              <a:off x="69939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g2fbb1b8220c_0_0"/>
            <p:cNvSpPr/>
            <p:nvPr/>
          </p:nvSpPr>
          <p:spPr>
            <a:xfrm>
              <a:off x="69473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g2fbb1b8220c_0_0"/>
            <p:cNvSpPr/>
            <p:nvPr/>
          </p:nvSpPr>
          <p:spPr>
            <a:xfrm>
              <a:off x="7087550" y="2450150"/>
              <a:ext cx="24775" cy="5975"/>
            </a:xfrm>
            <a:custGeom>
              <a:rect b="b" l="l" r="r" t="t"/>
              <a:pathLst>
                <a:path extrusionOk="0" h="239" w="991">
                  <a:moveTo>
                    <a:pt x="0" y="1"/>
                  </a:moveTo>
                  <a:lnTo>
                    <a:pt x="0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g2fbb1b8220c_0_0"/>
            <p:cNvSpPr/>
            <p:nvPr/>
          </p:nvSpPr>
          <p:spPr>
            <a:xfrm>
              <a:off x="70411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g2fbb1b8220c_0_0"/>
            <p:cNvSpPr/>
            <p:nvPr/>
          </p:nvSpPr>
          <p:spPr>
            <a:xfrm>
              <a:off x="6900075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g2fbb1b8220c_0_0"/>
            <p:cNvSpPr/>
            <p:nvPr/>
          </p:nvSpPr>
          <p:spPr>
            <a:xfrm>
              <a:off x="7370250" y="2450150"/>
              <a:ext cx="24100" cy="5975"/>
            </a:xfrm>
            <a:custGeom>
              <a:rect b="b" l="l" r="r" t="t"/>
              <a:pathLst>
                <a:path extrusionOk="0" h="239" w="964">
                  <a:moveTo>
                    <a:pt x="1" y="1"/>
                  </a:moveTo>
                  <a:lnTo>
                    <a:pt x="1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g2fbb1b8220c_0_0"/>
            <p:cNvSpPr/>
            <p:nvPr/>
          </p:nvSpPr>
          <p:spPr>
            <a:xfrm>
              <a:off x="7323700" y="2450150"/>
              <a:ext cx="23375" cy="5975"/>
            </a:xfrm>
            <a:custGeom>
              <a:rect b="b" l="l" r="r" t="t"/>
              <a:pathLst>
                <a:path extrusionOk="0" h="239" w="935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g2fbb1b8220c_0_0"/>
            <p:cNvSpPr/>
            <p:nvPr/>
          </p:nvSpPr>
          <p:spPr>
            <a:xfrm>
              <a:off x="7464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g2fbb1b8220c_0_0"/>
            <p:cNvSpPr/>
            <p:nvPr/>
          </p:nvSpPr>
          <p:spPr>
            <a:xfrm>
              <a:off x="74175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g2fbb1b8220c_0_0"/>
            <p:cNvSpPr/>
            <p:nvPr/>
          </p:nvSpPr>
          <p:spPr>
            <a:xfrm>
              <a:off x="72766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g2fbb1b8220c_0_0"/>
            <p:cNvSpPr/>
            <p:nvPr/>
          </p:nvSpPr>
          <p:spPr>
            <a:xfrm>
              <a:off x="72300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g2fbb1b8220c_0_0"/>
            <p:cNvSpPr/>
            <p:nvPr/>
          </p:nvSpPr>
          <p:spPr>
            <a:xfrm>
              <a:off x="71827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2fbb1b8220c_0_0"/>
            <p:cNvSpPr/>
            <p:nvPr/>
          </p:nvSpPr>
          <p:spPr>
            <a:xfrm>
              <a:off x="71362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2fbb1b8220c_0_0"/>
            <p:cNvSpPr/>
            <p:nvPr/>
          </p:nvSpPr>
          <p:spPr>
            <a:xfrm>
              <a:off x="83586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2fbb1b8220c_0_0"/>
            <p:cNvSpPr/>
            <p:nvPr/>
          </p:nvSpPr>
          <p:spPr>
            <a:xfrm>
              <a:off x="8311350" y="2450150"/>
              <a:ext cx="23900" cy="5975"/>
            </a:xfrm>
            <a:custGeom>
              <a:rect b="b" l="l" r="r" t="t"/>
              <a:pathLst>
                <a:path extrusionOk="0" h="239" w="956">
                  <a:moveTo>
                    <a:pt x="0" y="1"/>
                  </a:moveTo>
                  <a:lnTo>
                    <a:pt x="0" y="238"/>
                  </a:lnTo>
                  <a:lnTo>
                    <a:pt x="956" y="23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g2fbb1b8220c_0_0"/>
            <p:cNvSpPr/>
            <p:nvPr/>
          </p:nvSpPr>
          <p:spPr>
            <a:xfrm>
              <a:off x="8452250" y="2450150"/>
              <a:ext cx="24800" cy="5975"/>
            </a:xfrm>
            <a:custGeom>
              <a:rect b="b" l="l" r="r" t="t"/>
              <a:pathLst>
                <a:path extrusionOk="0" h="239" w="992">
                  <a:moveTo>
                    <a:pt x="1" y="1"/>
                  </a:moveTo>
                  <a:lnTo>
                    <a:pt x="1" y="238"/>
                  </a:lnTo>
                  <a:lnTo>
                    <a:pt x="991" y="238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g2fbb1b8220c_0_0"/>
            <p:cNvSpPr/>
            <p:nvPr/>
          </p:nvSpPr>
          <p:spPr>
            <a:xfrm>
              <a:off x="84050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g2fbb1b8220c_0_0"/>
            <p:cNvSpPr/>
            <p:nvPr/>
          </p:nvSpPr>
          <p:spPr>
            <a:xfrm>
              <a:off x="803002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g2fbb1b8220c_0_0"/>
            <p:cNvSpPr/>
            <p:nvPr/>
          </p:nvSpPr>
          <p:spPr>
            <a:xfrm>
              <a:off x="7982925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2fbb1b8220c_0_0"/>
            <p:cNvSpPr/>
            <p:nvPr/>
          </p:nvSpPr>
          <p:spPr>
            <a:xfrm>
              <a:off x="8264775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2fbb1b8220c_0_0"/>
            <p:cNvSpPr/>
            <p:nvPr/>
          </p:nvSpPr>
          <p:spPr>
            <a:xfrm>
              <a:off x="793637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2fbb1b8220c_0_0"/>
            <p:cNvSpPr/>
            <p:nvPr/>
          </p:nvSpPr>
          <p:spPr>
            <a:xfrm>
              <a:off x="82175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2fbb1b8220c_0_0"/>
            <p:cNvSpPr/>
            <p:nvPr/>
          </p:nvSpPr>
          <p:spPr>
            <a:xfrm>
              <a:off x="81711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2fbb1b8220c_0_0"/>
            <p:cNvSpPr/>
            <p:nvPr/>
          </p:nvSpPr>
          <p:spPr>
            <a:xfrm>
              <a:off x="807660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2fbb1b8220c_0_0"/>
            <p:cNvSpPr/>
            <p:nvPr/>
          </p:nvSpPr>
          <p:spPr>
            <a:xfrm>
              <a:off x="81238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2fbb1b8220c_0_0"/>
            <p:cNvSpPr/>
            <p:nvPr/>
          </p:nvSpPr>
          <p:spPr>
            <a:xfrm>
              <a:off x="765435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1" y="1"/>
                  </a:moveTo>
                  <a:lnTo>
                    <a:pt x="1" y="238"/>
                  </a:lnTo>
                  <a:lnTo>
                    <a:pt x="936" y="238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g2fbb1b8220c_0_0"/>
            <p:cNvSpPr/>
            <p:nvPr/>
          </p:nvSpPr>
          <p:spPr>
            <a:xfrm>
              <a:off x="788910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9" y="23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g2fbb1b8220c_0_0"/>
            <p:cNvSpPr/>
            <p:nvPr/>
          </p:nvSpPr>
          <p:spPr>
            <a:xfrm>
              <a:off x="7841850" y="2450150"/>
              <a:ext cx="24075" cy="5975"/>
            </a:xfrm>
            <a:custGeom>
              <a:rect b="b" l="l" r="r" t="t"/>
              <a:pathLst>
                <a:path extrusionOk="0" h="239" w="963">
                  <a:moveTo>
                    <a:pt x="0" y="1"/>
                  </a:moveTo>
                  <a:lnTo>
                    <a:pt x="0" y="238"/>
                  </a:lnTo>
                  <a:lnTo>
                    <a:pt x="963" y="238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g2fbb1b8220c_0_0"/>
            <p:cNvSpPr/>
            <p:nvPr/>
          </p:nvSpPr>
          <p:spPr>
            <a:xfrm>
              <a:off x="7795450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1" y="1"/>
                  </a:moveTo>
                  <a:lnTo>
                    <a:pt x="1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g2fbb1b8220c_0_0"/>
            <p:cNvSpPr/>
            <p:nvPr/>
          </p:nvSpPr>
          <p:spPr>
            <a:xfrm>
              <a:off x="774820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g2fbb1b8220c_0_0"/>
            <p:cNvSpPr/>
            <p:nvPr/>
          </p:nvSpPr>
          <p:spPr>
            <a:xfrm>
              <a:off x="7513450" y="2450150"/>
              <a:ext cx="23200" cy="5975"/>
            </a:xfrm>
            <a:custGeom>
              <a:rect b="b" l="l" r="r" t="t"/>
              <a:pathLst>
                <a:path extrusionOk="0" h="239" w="928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g2fbb1b8220c_0_0"/>
            <p:cNvSpPr/>
            <p:nvPr/>
          </p:nvSpPr>
          <p:spPr>
            <a:xfrm>
              <a:off x="7607100" y="2450150"/>
              <a:ext cx="23400" cy="5975"/>
            </a:xfrm>
            <a:custGeom>
              <a:rect b="b" l="l" r="r" t="t"/>
              <a:pathLst>
                <a:path extrusionOk="0" h="239" w="936">
                  <a:moveTo>
                    <a:pt x="0" y="1"/>
                  </a:moveTo>
                  <a:lnTo>
                    <a:pt x="0" y="238"/>
                  </a:lnTo>
                  <a:lnTo>
                    <a:pt x="935" y="238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g2fbb1b8220c_0_0"/>
            <p:cNvSpPr/>
            <p:nvPr/>
          </p:nvSpPr>
          <p:spPr>
            <a:xfrm>
              <a:off x="7701625" y="2450150"/>
              <a:ext cx="23225" cy="5975"/>
            </a:xfrm>
            <a:custGeom>
              <a:rect b="b" l="l" r="r" t="t"/>
              <a:pathLst>
                <a:path extrusionOk="0" h="239" w="929">
                  <a:moveTo>
                    <a:pt x="0" y="1"/>
                  </a:moveTo>
                  <a:lnTo>
                    <a:pt x="0" y="238"/>
                  </a:lnTo>
                  <a:lnTo>
                    <a:pt x="928" y="23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g2fbb1b8220c_0_0"/>
            <p:cNvSpPr/>
            <p:nvPr/>
          </p:nvSpPr>
          <p:spPr>
            <a:xfrm>
              <a:off x="7560000" y="2450150"/>
              <a:ext cx="23925" cy="5975"/>
            </a:xfrm>
            <a:custGeom>
              <a:rect b="b" l="l" r="r" t="t"/>
              <a:pathLst>
                <a:path extrusionOk="0" h="239" w="957">
                  <a:moveTo>
                    <a:pt x="1" y="1"/>
                  </a:moveTo>
                  <a:lnTo>
                    <a:pt x="1" y="238"/>
                  </a:lnTo>
                  <a:lnTo>
                    <a:pt x="957" y="238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6" name="Google Shape;3506;g2fbb1b8220c_0_0"/>
          <p:cNvSpPr txBox="1"/>
          <p:nvPr/>
        </p:nvSpPr>
        <p:spPr>
          <a:xfrm>
            <a:off x="2538000" y="0"/>
            <a:ext cx="50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</a:rPr>
              <a:t>Data Augmentation</a:t>
            </a:r>
            <a:endParaRPr sz="600"/>
          </a:p>
        </p:txBody>
      </p:sp>
      <p:pic>
        <p:nvPicPr>
          <p:cNvPr id="3507" name="Google Shape;3507;g2fbb1b822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87" y="2713575"/>
            <a:ext cx="4208425" cy="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8" name="Google Shape;3508;g2fbb1b8220c_0_0"/>
          <p:cNvSpPr txBox="1"/>
          <p:nvPr/>
        </p:nvSpPr>
        <p:spPr>
          <a:xfrm>
            <a:off x="855325" y="1106550"/>
            <a:ext cx="72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Rain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509" name="Google Shape;3509;g2fbb1b8220c_0_0"/>
          <p:cNvSpPr txBox="1"/>
          <p:nvPr/>
        </p:nvSpPr>
        <p:spPr>
          <a:xfrm>
            <a:off x="554625" y="3893875"/>
            <a:ext cx="11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Scale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510" name="Google Shape;3510;g2fbb1b8220c_0_0"/>
          <p:cNvSpPr txBox="1"/>
          <p:nvPr/>
        </p:nvSpPr>
        <p:spPr>
          <a:xfrm>
            <a:off x="6798275" y="1229700"/>
            <a:ext cx="175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Gaussian Blur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511" name="Google Shape;3511;g2fbb1b8220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116" y="1630028"/>
            <a:ext cx="1153841" cy="11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g2fbb1b8220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800" y="1503125"/>
            <a:ext cx="954025" cy="12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g2fbb1b8220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800" y="2907873"/>
            <a:ext cx="1309562" cy="12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g2fbb1b8220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475" y="2995413"/>
            <a:ext cx="1404499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g2fbb1b8220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1368" y="183125"/>
            <a:ext cx="5184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Google Shape;3516;g2fbb1b8220c_0_0"/>
          <p:cNvPicPr preferRelativeResize="0"/>
          <p:nvPr/>
        </p:nvPicPr>
        <p:blipFill rotWithShape="1">
          <a:blip r:embed="rId9">
            <a:alphaModFix/>
          </a:blip>
          <a:srcRect b="0" l="0" r="1506" t="0"/>
          <a:stretch/>
        </p:blipFill>
        <p:spPr>
          <a:xfrm>
            <a:off x="2406950" y="805225"/>
            <a:ext cx="1921925" cy="1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7" name="Google Shape;3517;g2fbb1b8220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4775" y="805225"/>
            <a:ext cx="1942352" cy="1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8" name="Google Shape;3518;g2fbb1b8220c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19863" y="2861707"/>
            <a:ext cx="2001350" cy="1962493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Google Shape;3519;g2fbb1b8220c_0_0"/>
          <p:cNvSpPr txBox="1"/>
          <p:nvPr/>
        </p:nvSpPr>
        <p:spPr>
          <a:xfrm>
            <a:off x="7541700" y="3955425"/>
            <a:ext cx="9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CLAHE</a:t>
            </a:r>
            <a:endParaRPr/>
          </a:p>
        </p:txBody>
      </p:sp>
      <p:pic>
        <p:nvPicPr>
          <p:cNvPr id="3520" name="Google Shape;3520;g2fbb1b8220c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06950" y="2879600"/>
            <a:ext cx="1972325" cy="199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ad Traffic Accident Reporting App Pitch Deck by Slidesgo">
  <a:themeElements>
    <a:clrScheme name="Simple Light">
      <a:dk1>
        <a:srgbClr val="553868"/>
      </a:dk1>
      <a:lt1>
        <a:srgbClr val="D2D1EE"/>
      </a:lt1>
      <a:dk2>
        <a:srgbClr val="FF9900"/>
      </a:dk2>
      <a:lt2>
        <a:srgbClr val="8162A7"/>
      </a:lt2>
      <a:accent1>
        <a:srgbClr val="897FBB"/>
      </a:accent1>
      <a:accent2>
        <a:srgbClr val="8F8BCF"/>
      </a:accent2>
      <a:accent3>
        <a:srgbClr val="C3AED5"/>
      </a:accent3>
      <a:accent4>
        <a:srgbClr val="D4C7E3"/>
      </a:accent4>
      <a:accent5>
        <a:srgbClr val="FFFFFF"/>
      </a:accent5>
      <a:accent6>
        <a:srgbClr val="FFFFFF"/>
      </a:accent6>
      <a:hlink>
        <a:srgbClr val="553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2024-08-23T05:09:41Z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7A64E81F13BE4DB3A5774A4A10DC4CBE_12</vt:lpwstr>
  </property>
  <property fmtid="{D5CDD505-2E9C-101B-9397-08002B2CF9AE}" pid="3" name="KSOProductBuildVer">
    <vt:lpwstr>1033-12.2.0.17562</vt:lpwstr>
  </property>
</Properties>
</file>